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3" r:id="rId4"/>
    <p:sldId id="264" r:id="rId5"/>
    <p:sldId id="265" r:id="rId6"/>
    <p:sldId id="262" r:id="rId7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90843" autoAdjust="0"/>
  </p:normalViewPr>
  <p:slideViewPr>
    <p:cSldViewPr>
      <p:cViewPr varScale="1">
        <p:scale>
          <a:sx n="131" d="100"/>
          <a:sy n="131" d="100"/>
        </p:scale>
        <p:origin x="9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0" d="100"/>
          <a:sy n="140" d="100"/>
        </p:scale>
        <p:origin x="114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57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C04FF28-03B0-4C19-B0C8-195946B730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49ED6BB-6BE2-4993-B047-DFC507D3F6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97FD-D5CA-4963-8837-1DD274A47EF2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A8DAA7C-2888-4518-91DD-AE8BDFA207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6C08E15-F8CB-487C-B7CC-D992A940FC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68C1C-5688-48DA-BBEC-2EA0E5E4E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19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5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48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D2338FA1-FECE-4B74-AF69-0B375BA4942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211405F7-3804-4F09-B55E-56FADDA5F08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7212" y="1283729"/>
            <a:ext cx="3103879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12/15/2017</a:t>
            </a:fld>
            <a:endParaRPr lang="en-US"/>
          </a:p>
        </p:txBody>
      </p:sp>
      <p:pic>
        <p:nvPicPr>
          <p:cNvPr id="28" name="图片 27" descr="Artosyn Slogon 2015">
            <a:extLst>
              <a:ext uri="{FF2B5EF4-FFF2-40B4-BE49-F238E27FC236}">
                <a16:creationId xmlns:a16="http://schemas.microsoft.com/office/drawing/2014/main" xmlns="" id="{5819F12D-280A-4213-97E4-28B7975E833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FEDDADCB-2498-4F0F-A9FB-3B04280B037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12/15/2017</a:t>
            </a:fld>
            <a:endParaRPr lang="en-US"/>
          </a:p>
        </p:txBody>
      </p:sp>
      <p:pic>
        <p:nvPicPr>
          <p:cNvPr id="7" name="图片 6" descr="Artosyn Slogon 2015">
            <a:extLst>
              <a:ext uri="{FF2B5EF4-FFF2-40B4-BE49-F238E27FC236}">
                <a16:creationId xmlns:a16="http://schemas.microsoft.com/office/drawing/2014/main" xmlns="" id="{4B7F3A1B-0D9D-4FE8-8ADE-39825C0DBAC6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83" y="514350"/>
            <a:ext cx="3585210" cy="2200275"/>
          </a:xfrm>
          <a:custGeom>
            <a:avLst/>
            <a:gdLst/>
            <a:ahLst/>
            <a:cxnLst/>
            <a:rect l="l" t="t" r="r" b="b"/>
            <a:pathLst>
              <a:path w="3585210" h="2200275">
                <a:moveTo>
                  <a:pt x="0" y="0"/>
                </a:moveTo>
                <a:lnTo>
                  <a:pt x="0" y="2200274"/>
                </a:lnTo>
                <a:lnTo>
                  <a:pt x="3584632" y="1428749"/>
                </a:lnTo>
                <a:lnTo>
                  <a:pt x="0" y="0"/>
                </a:lnTo>
                <a:close/>
              </a:path>
            </a:pathLst>
          </a:custGeom>
          <a:solidFill>
            <a:srgbClr val="BB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1095" y="1523"/>
            <a:ext cx="5293995" cy="1941830"/>
          </a:xfrm>
          <a:custGeom>
            <a:avLst/>
            <a:gdLst/>
            <a:ahLst/>
            <a:cxnLst/>
            <a:rect l="l" t="t" r="r" b="b"/>
            <a:pathLst>
              <a:path w="5293995" h="1941830">
                <a:moveTo>
                  <a:pt x="3482891" y="0"/>
                </a:moveTo>
                <a:lnTo>
                  <a:pt x="0" y="0"/>
                </a:lnTo>
                <a:lnTo>
                  <a:pt x="2325120" y="1941576"/>
                </a:lnTo>
                <a:lnTo>
                  <a:pt x="5293750" y="1646"/>
                </a:lnTo>
                <a:lnTo>
                  <a:pt x="3482891" y="0"/>
                </a:lnTo>
                <a:close/>
              </a:path>
            </a:pathLst>
          </a:custGeom>
          <a:solidFill>
            <a:srgbClr val="CDD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86215" y="0"/>
            <a:ext cx="5556250" cy="4415155"/>
          </a:xfrm>
          <a:custGeom>
            <a:avLst/>
            <a:gdLst/>
            <a:ahLst/>
            <a:cxnLst/>
            <a:rect l="l" t="t" r="r" b="b"/>
            <a:pathLst>
              <a:path w="5556250" h="4415155">
                <a:moveTo>
                  <a:pt x="5556138" y="0"/>
                </a:moveTo>
                <a:lnTo>
                  <a:pt x="2970154" y="0"/>
                </a:lnTo>
                <a:lnTo>
                  <a:pt x="0" y="1943099"/>
                </a:lnTo>
                <a:lnTo>
                  <a:pt x="3886199" y="4414835"/>
                </a:lnTo>
                <a:lnTo>
                  <a:pt x="5556138" y="2971799"/>
                </a:lnTo>
                <a:lnTo>
                  <a:pt x="5556138" y="0"/>
                </a:lnTo>
                <a:close/>
              </a:path>
            </a:pathLst>
          </a:custGeom>
          <a:solidFill>
            <a:srgbClr val="072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83" y="1646"/>
            <a:ext cx="3585210" cy="1941830"/>
          </a:xfrm>
          <a:custGeom>
            <a:avLst/>
            <a:gdLst/>
            <a:ahLst/>
            <a:cxnLst/>
            <a:rect l="l" t="t" r="r" b="b"/>
            <a:pathLst>
              <a:path w="3585210" h="1941830">
                <a:moveTo>
                  <a:pt x="1265241" y="0"/>
                </a:moveTo>
                <a:lnTo>
                  <a:pt x="0" y="0"/>
                </a:lnTo>
                <a:lnTo>
                  <a:pt x="0" y="512704"/>
                </a:lnTo>
                <a:lnTo>
                  <a:pt x="3584632" y="1941454"/>
                </a:lnTo>
                <a:lnTo>
                  <a:pt x="1265241" y="0"/>
                </a:lnTo>
                <a:close/>
              </a:path>
            </a:pathLst>
          </a:custGeom>
          <a:solidFill>
            <a:srgbClr val="004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12/15/2017</a:t>
            </a:fld>
            <a:endParaRPr lang="en-US"/>
          </a:p>
        </p:txBody>
      </p:sp>
      <p:pic>
        <p:nvPicPr>
          <p:cNvPr id="46" name="图片 45" descr="Artosyn Slogon 2015">
            <a:extLst>
              <a:ext uri="{FF2B5EF4-FFF2-40B4-BE49-F238E27FC236}">
                <a16:creationId xmlns:a16="http://schemas.microsoft.com/office/drawing/2014/main" xmlns="" id="{D35CE1A0-67D8-4684-98CE-8DE817A7AFAC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8ABAEE6C-6F22-41AC-BA92-683457B8FFF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" y="2714625"/>
            <a:ext cx="1591310" cy="579755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99799"/>
            <a:ext cx="9143999" cy="2437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098" y="980326"/>
            <a:ext cx="8007803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72C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12/15/2017</a:t>
            </a:fld>
            <a:endParaRPr lang="en-US"/>
          </a:p>
        </p:txBody>
      </p:sp>
      <p:pic>
        <p:nvPicPr>
          <p:cNvPr id="8" name="图片 7" descr="Artosyn Slogon 2015">
            <a:extLst>
              <a:ext uri="{FF2B5EF4-FFF2-40B4-BE49-F238E27FC236}">
                <a16:creationId xmlns:a16="http://schemas.microsoft.com/office/drawing/2014/main" xmlns="" id="{C76D9C48-F9B0-4660-AA24-B9F3B050C996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22" y="4400550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BB75EBE-CF31-4C1F-AD22-AC3F350AA08E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92" y="13905"/>
            <a:ext cx="1591310" cy="5797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0311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687423" y="3633300"/>
            <a:ext cx="5212080" cy="381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800"/>
              </a:lnSpc>
            </a:pPr>
            <a:r>
              <a:rPr lang="en-US" sz="2500" b="1" spc="-15" dirty="0" smtClean="0">
                <a:solidFill>
                  <a:srgbClr val="072C61"/>
                </a:solidFill>
                <a:latin typeface="Arial"/>
                <a:cs typeface="Arial"/>
              </a:rPr>
              <a:t>NVDLA PDP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908" y="4388278"/>
            <a:ext cx="4105247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Cong Liu</a:t>
            </a:r>
          </a:p>
          <a:p>
            <a:pPr marL="12700" marR="5080">
              <a:lnSpc>
                <a:spcPts val="1620"/>
              </a:lnSpc>
            </a:pPr>
            <a:r>
              <a:rPr lang="en-US" sz="1500" dirty="0" smtClean="0">
                <a:latin typeface="Arial"/>
                <a:cs typeface="Arial"/>
              </a:rPr>
              <a:t>16/11/2007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298C277-9F34-496D-9038-B05334A8F35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8" y="2706526"/>
            <a:ext cx="1591310" cy="579755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126" y="2472832"/>
            <a:ext cx="1281113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Support Functions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43000" y="1352550"/>
            <a:ext cx="23775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maximum-pooling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minimum-pooling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average-pooling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22" y="1047750"/>
            <a:ext cx="5170714" cy="9783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01471"/>
            <a:ext cx="1524000" cy="10776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56" y="2679155"/>
            <a:ext cx="1555558" cy="10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26963"/>
            <a:ext cx="6324600" cy="21164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Cal2d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4550"/>
            <a:ext cx="2692670" cy="2813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76400" y="3486150"/>
                <a:ext cx="33775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𝑩𝒖𝒇𝒇𝒆𝒓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𝒇𝒆𝒂𝒕𝒖𝒓𝒆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𝒘𝒊𝒅𝒕𝒉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86150"/>
                <a:ext cx="337752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1625" r="-722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764406" y="3739549"/>
            <a:ext cx="320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suggestion: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K=N * 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kernal_size_MAC_matrix</a:t>
            </a:r>
            <a:endParaRPr lang="en-US" altLang="zh-C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N*K = 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total_kernal_num</a:t>
            </a:r>
            <a:endParaRPr lang="en-US" altLang="zh-C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88777"/>
              </p:ext>
            </p:extLst>
          </p:nvPr>
        </p:nvGraphicFramePr>
        <p:xfrm>
          <a:off x="6781800" y="771662"/>
          <a:ext cx="16002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/>
                <a:gridCol w="685800"/>
              </a:tblGrid>
              <a:tr h="1596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latin typeface="+mn-lt"/>
                        </a:rPr>
                        <a:t>Output_w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n-lt"/>
                        </a:rPr>
                        <a:t>7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</a:tr>
              <a:tr h="190141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 smtClean="0">
                          <a:latin typeface="+mn-lt"/>
                        </a:rPr>
                        <a:t>Output_h</a:t>
                      </a:r>
                      <a:endParaRPr lang="zh-CN" altLang="en-US" sz="1200" b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n-lt"/>
                        </a:rPr>
                        <a:t>7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</a:tr>
              <a:tr h="220621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 smtClean="0">
                          <a:latin typeface="+mn-lt"/>
                        </a:rPr>
                        <a:t>Output_c</a:t>
                      </a:r>
                      <a:endParaRPr lang="zh-CN" altLang="en-US" sz="1200" b="1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n-lt"/>
                        </a:rPr>
                        <a:t>64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</a:tr>
              <a:tr h="1749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 smtClean="0">
                          <a:latin typeface="+mn-lt"/>
                        </a:rPr>
                        <a:t>ksize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n-lt"/>
                        </a:rPr>
                        <a:t>2x2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</a:tr>
              <a:tr h="12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n-lt"/>
                        </a:rPr>
                        <a:t>stride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n-lt"/>
                        </a:rPr>
                        <a:t>1</a:t>
                      </a:r>
                      <a:endParaRPr lang="zh-CN" altLang="en-US" sz="1200" b="1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2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238" y="340775"/>
            <a:ext cx="8263523" cy="430887"/>
          </a:xfrm>
        </p:spPr>
        <p:txBody>
          <a:bodyPr/>
          <a:lstStyle/>
          <a:p>
            <a:r>
              <a:rPr lang="en-US" altLang="zh-CN" dirty="0" smtClean="0"/>
              <a:t>Liner Buffer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276351"/>
              </p:ext>
            </p:extLst>
          </p:nvPr>
        </p:nvGraphicFramePr>
        <p:xfrm>
          <a:off x="1109346" y="1657350"/>
          <a:ext cx="9906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/>
                <a:gridCol w="457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err="1" smtClean="0"/>
                        <a:t>ksize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2x2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stride</a:t>
                      </a:r>
                      <a:endParaRPr lang="zh-CN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err="1" smtClean="0"/>
                        <a:t>fsize</a:t>
                      </a:r>
                      <a:endParaRPr lang="zh-CN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7x7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90240"/>
              </p:ext>
            </p:extLst>
          </p:nvPr>
        </p:nvGraphicFramePr>
        <p:xfrm>
          <a:off x="1076689" y="3486150"/>
          <a:ext cx="990600" cy="76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/>
                <a:gridCol w="457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err="1" smtClean="0"/>
                        <a:t>ksize</a:t>
                      </a:r>
                      <a:endParaRPr lang="zh-CN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3x3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stride</a:t>
                      </a:r>
                      <a:endParaRPr lang="zh-CN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1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err="1" smtClean="0"/>
                        <a:t>fsize</a:t>
                      </a:r>
                      <a:endParaRPr lang="zh-CN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7x7</a:t>
                      </a:r>
                      <a:endParaRPr lang="zh-CN" altLang="en-US" sz="1000" b="1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55189"/>
            <a:ext cx="4385946" cy="369776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6705600" y="1499008"/>
            <a:ext cx="316683" cy="316683"/>
            <a:chOff x="5867400" y="1499008"/>
            <a:chExt cx="316683" cy="316683"/>
          </a:xfrm>
        </p:grpSpPr>
        <p:sp>
          <p:nvSpPr>
            <p:cNvPr id="9" name="矩形 8"/>
            <p:cNvSpPr/>
            <p:nvPr/>
          </p:nvSpPr>
          <p:spPr>
            <a:xfrm>
              <a:off x="5867400" y="1499008"/>
              <a:ext cx="316683" cy="3166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867400" y="1657350"/>
              <a:ext cx="316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0"/>
              <a:endCxn id="9" idx="2"/>
            </p:cNvCxnSpPr>
            <p:nvPr/>
          </p:nvCxnSpPr>
          <p:spPr>
            <a:xfrm>
              <a:off x="6025742" y="1499008"/>
              <a:ext cx="0" cy="316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705600" y="1657350"/>
            <a:ext cx="316683" cy="316683"/>
            <a:chOff x="6400800" y="2114550"/>
            <a:chExt cx="316683" cy="316683"/>
          </a:xfrm>
        </p:grpSpPr>
        <p:sp>
          <p:nvSpPr>
            <p:cNvPr id="25" name="矩形 24"/>
            <p:cNvSpPr/>
            <p:nvPr/>
          </p:nvSpPr>
          <p:spPr>
            <a:xfrm>
              <a:off x="6400800" y="2114550"/>
              <a:ext cx="316683" cy="316683"/>
            </a:xfrm>
            <a:prstGeom prst="rect">
              <a:avLst/>
            </a:prstGeom>
            <a:solidFill>
              <a:schemeClr val="accent3">
                <a:lumMod val="75000"/>
                <a:alpha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6400800" y="2272892"/>
              <a:ext cx="316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5" idx="0"/>
              <a:endCxn id="25" idx="2"/>
            </p:cNvCxnSpPr>
            <p:nvPr/>
          </p:nvCxnSpPr>
          <p:spPr>
            <a:xfrm>
              <a:off x="6559142" y="2114550"/>
              <a:ext cx="0" cy="316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705600" y="1815691"/>
            <a:ext cx="316683" cy="316683"/>
            <a:chOff x="6400800" y="2114550"/>
            <a:chExt cx="316683" cy="316683"/>
          </a:xfrm>
        </p:grpSpPr>
        <p:sp>
          <p:nvSpPr>
            <p:cNvPr id="31" name="矩形 30"/>
            <p:cNvSpPr/>
            <p:nvPr/>
          </p:nvSpPr>
          <p:spPr>
            <a:xfrm>
              <a:off x="6400800" y="2114550"/>
              <a:ext cx="316683" cy="316683"/>
            </a:xfrm>
            <a:prstGeom prst="rect">
              <a:avLst/>
            </a:prstGeom>
            <a:solidFill>
              <a:schemeClr val="accent4">
                <a:lumMod val="75000"/>
                <a:alpha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1"/>
              <a:endCxn id="31" idx="3"/>
            </p:cNvCxnSpPr>
            <p:nvPr/>
          </p:nvCxnSpPr>
          <p:spPr>
            <a:xfrm>
              <a:off x="6400800" y="2272892"/>
              <a:ext cx="316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1" idx="0"/>
              <a:endCxn id="31" idx="2"/>
            </p:cNvCxnSpPr>
            <p:nvPr/>
          </p:nvCxnSpPr>
          <p:spPr>
            <a:xfrm>
              <a:off x="6559142" y="2114550"/>
              <a:ext cx="0" cy="3166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693398" y="3257550"/>
            <a:ext cx="469402" cy="457201"/>
            <a:chOff x="5855198" y="3257550"/>
            <a:chExt cx="469402" cy="457201"/>
          </a:xfrm>
        </p:grpSpPr>
        <p:sp>
          <p:nvSpPr>
            <p:cNvPr id="35" name="矩形 34"/>
            <p:cNvSpPr/>
            <p:nvPr/>
          </p:nvSpPr>
          <p:spPr>
            <a:xfrm>
              <a:off x="5867399" y="3257550"/>
              <a:ext cx="457201" cy="45720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025742" y="3257550"/>
              <a:ext cx="0" cy="457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84083" y="3257550"/>
              <a:ext cx="0" cy="457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867400" y="3574229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855198" y="3415890"/>
              <a:ext cx="469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693398" y="3409949"/>
            <a:ext cx="469402" cy="457201"/>
            <a:chOff x="5855198" y="3257550"/>
            <a:chExt cx="469402" cy="457201"/>
          </a:xfrm>
        </p:grpSpPr>
        <p:sp>
          <p:nvSpPr>
            <p:cNvPr id="51" name="矩形 50"/>
            <p:cNvSpPr/>
            <p:nvPr/>
          </p:nvSpPr>
          <p:spPr>
            <a:xfrm>
              <a:off x="5867399" y="3257550"/>
              <a:ext cx="457201" cy="457201"/>
            </a:xfrm>
            <a:prstGeom prst="rect">
              <a:avLst/>
            </a:prstGeom>
            <a:solidFill>
              <a:schemeClr val="accent3">
                <a:lumMod val="75000"/>
                <a:alpha val="39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6025742" y="3257550"/>
              <a:ext cx="0" cy="457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84083" y="3257550"/>
              <a:ext cx="0" cy="457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867400" y="3574229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855198" y="3415890"/>
              <a:ext cx="469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688473" y="3562350"/>
            <a:ext cx="469402" cy="457201"/>
            <a:chOff x="5855198" y="3257550"/>
            <a:chExt cx="469402" cy="457201"/>
          </a:xfrm>
        </p:grpSpPr>
        <p:sp>
          <p:nvSpPr>
            <p:cNvPr id="57" name="矩形 56"/>
            <p:cNvSpPr/>
            <p:nvPr/>
          </p:nvSpPr>
          <p:spPr>
            <a:xfrm>
              <a:off x="5867399" y="3257550"/>
              <a:ext cx="457201" cy="457201"/>
            </a:xfrm>
            <a:prstGeom prst="rect">
              <a:avLst/>
            </a:prstGeom>
            <a:solidFill>
              <a:schemeClr val="accent4">
                <a:lumMod val="75000"/>
                <a:alpha val="39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025742" y="3257550"/>
              <a:ext cx="0" cy="457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84083" y="3257550"/>
              <a:ext cx="0" cy="457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5867400" y="3574229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5855198" y="3415890"/>
              <a:ext cx="469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6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93571" y="142875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384" y="257175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B77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</TotalTime>
  <Words>58</Words>
  <Application>Microsoft Office PowerPoint</Application>
  <PresentationFormat>全屏显示(16:9)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宋体</vt:lpstr>
      <vt:lpstr>Arial</vt:lpstr>
      <vt:lpstr>Calibri</vt:lpstr>
      <vt:lpstr>Cambria Math</vt:lpstr>
      <vt:lpstr>Times New Roman</vt:lpstr>
      <vt:lpstr>Office Theme</vt:lpstr>
      <vt:lpstr>PowerPoint 演示文稿</vt:lpstr>
      <vt:lpstr>Support Functions</vt:lpstr>
      <vt:lpstr>Architecture</vt:lpstr>
      <vt:lpstr>Cal2d</vt:lpstr>
      <vt:lpstr>Liner Buffer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User</cp:lastModifiedBy>
  <cp:revision>114</cp:revision>
  <dcterms:created xsi:type="dcterms:W3CDTF">2017-09-05T16:18:17Z</dcterms:created>
  <dcterms:modified xsi:type="dcterms:W3CDTF">2017-12-15T03:31:35Z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2017-09-05T00:00:00Z</vt:filetime>
  </property>
</Properties>
</file>