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581" r:id="rId2"/>
    <p:sldId id="557" r:id="rId3"/>
    <p:sldId id="610" r:id="rId4"/>
    <p:sldId id="612" r:id="rId5"/>
    <p:sldId id="611" r:id="rId6"/>
    <p:sldId id="614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628" r:id="rId21"/>
    <p:sldId id="629" r:id="rId22"/>
    <p:sldId id="59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1EAD53-93B3-48A2-BD5E-35EE64F0F982}">
          <p14:sldIdLst>
            <p14:sldId id="581"/>
            <p14:sldId id="557"/>
            <p14:sldId id="610"/>
            <p14:sldId id="612"/>
            <p14:sldId id="611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59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4C11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5" autoAdjust="0"/>
    <p:restoredTop sz="95290" autoAdjust="0"/>
  </p:normalViewPr>
  <p:slideViewPr>
    <p:cSldViewPr>
      <p:cViewPr>
        <p:scale>
          <a:sx n="125" d="100"/>
          <a:sy n="125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2E86-6B6E-4623-9EFB-3D5A43CFEFD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7853-896C-41E4-876F-AE0FB9DD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6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" y="-9285"/>
            <a:ext cx="2195734" cy="1494069"/>
            <a:chOff x="2" y="-6964"/>
            <a:chExt cx="2843806" cy="2124076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" y="324578"/>
              <a:ext cx="2771865" cy="145090"/>
              <a:chOff x="0" y="432770"/>
              <a:chExt cx="3854911" cy="193453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0" y="522515"/>
                <a:ext cx="3758185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661458" y="432770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等腰三角形-2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1021080" y="-6964"/>
              <a:ext cx="1822728" cy="953262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515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-1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-42686" y="36867"/>
              <a:ext cx="2124075" cy="2036416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5940152" y="5223999"/>
            <a:ext cx="3203849" cy="1634002"/>
            <a:chOff x="2771800" y="1824228"/>
            <a:chExt cx="6370425" cy="3319272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2771800" y="3006790"/>
              <a:ext cx="6370425" cy="1123095"/>
              <a:chOff x="5821575" y="4721290"/>
              <a:chExt cx="6370425" cy="1123095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5910581" y="5747658"/>
                <a:ext cx="2147180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8057761" y="4721290"/>
                <a:ext cx="1054359" cy="1026369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9102852" y="4721290"/>
                <a:ext cx="3089148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5821575" y="5650932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等腰三角形-1"/>
            <p:cNvSpPr/>
            <p:nvPr userDrawn="1">
              <p:custDataLst>
                <p:tags r:id="rId1"/>
              </p:custDataLst>
            </p:nvPr>
          </p:nvSpPr>
          <p:spPr>
            <a:xfrm>
              <a:off x="4768345" y="3781044"/>
              <a:ext cx="2569464" cy="1362456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1" name="直角三角形-2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5822953" y="1824228"/>
              <a:ext cx="3319272" cy="3319272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85711" y="-496"/>
            <a:ext cx="1671590" cy="2205360"/>
            <a:chOff x="9093070" y="0"/>
            <a:chExt cx="2465328" cy="3226718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1548873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0785095" y="793668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10712320" y="1489794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1264770" y="0"/>
              <a:ext cx="0" cy="78105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0740895" y="781050"/>
              <a:ext cx="523739" cy="480682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10639682" y="1172992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821789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9131170" y="781050"/>
              <a:ext cx="1690484" cy="1571625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9093070" y="3125505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9131170" y="2352675"/>
              <a:ext cx="0" cy="823437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 userDrawn="1"/>
        </p:nvGrpSpPr>
        <p:grpSpPr>
          <a:xfrm>
            <a:off x="16884" y="4922197"/>
            <a:ext cx="2394875" cy="600650"/>
            <a:chOff x="1143" y="3052287"/>
            <a:chExt cx="6415145" cy="1642149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2571750" y="3153500"/>
              <a:ext cx="773303" cy="72390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143" y="3877400"/>
              <a:ext cx="2570607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3243840" y="3052287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2571750" y="3516175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143" y="4240075"/>
              <a:ext cx="2570607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345053" y="3516175"/>
              <a:ext cx="2989072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315075" y="3468550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1144" y="4593224"/>
              <a:ext cx="1789556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1689487" y="4492011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602BF98-8200-4EC7-9384-3E87E6B7C93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-2"/>
          <p:cNvSpPr/>
          <p:nvPr userDrawn="1">
            <p:custDataLst>
              <p:tags r:id="rId13"/>
            </p:custDataLst>
          </p:nvPr>
        </p:nvSpPr>
        <p:spPr>
          <a:xfrm rot="16200000">
            <a:off x="5960364" y="3701748"/>
            <a:ext cx="1161288" cy="5205984"/>
          </a:xfrm>
          <a:prstGeom prst="rtTriangle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1368152" cy="8045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8" y="6021288"/>
            <a:ext cx="1531532" cy="674210"/>
          </a:xfrm>
          <a:prstGeom prst="rect">
            <a:avLst/>
          </a:prstGeom>
        </p:spPr>
      </p:pic>
      <p:sp>
        <p:nvSpPr>
          <p:cNvPr id="13" name="直角三角形-1"/>
          <p:cNvSpPr/>
          <p:nvPr userDrawn="1"/>
        </p:nvSpPr>
        <p:spPr>
          <a:xfrm rot="16200000">
            <a:off x="141951" y="676805"/>
            <a:ext cx="300459" cy="307386"/>
          </a:xfrm>
          <a:prstGeom prst="rtTriangle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6732317"/>
            <a:ext cx="9144000" cy="125684"/>
          </a:xfrm>
          <a:prstGeom prst="rect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DLA hardware </a:t>
            </a:r>
            <a:endParaRPr lang="zh-CN" altLang="en-U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-2"/>
          <p:cNvSpPr/>
          <p:nvPr>
            <p:custDataLst>
              <p:tags r:id="rId1"/>
            </p:custDataLst>
          </p:nvPr>
        </p:nvSpPr>
        <p:spPr>
          <a:xfrm>
            <a:off x="3640360" y="3501008"/>
            <a:ext cx="1867744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Yi Li</a:t>
            </a:r>
          </a:p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2017/12/21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504495"/>
              </p:ext>
            </p:extLst>
          </p:nvPr>
        </p:nvGraphicFramePr>
        <p:xfrm>
          <a:off x="118762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1403648" y="2871232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30420" y="252005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15616" y="3320987"/>
            <a:ext cx="432048" cy="36004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w4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1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46371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33048"/>
              </p:ext>
            </p:extLst>
          </p:nvPr>
        </p:nvGraphicFramePr>
        <p:xfrm>
          <a:off x="118762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1403648" y="2871232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30420" y="252005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03648" y="3320987"/>
            <a:ext cx="432048" cy="360040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w5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0.4243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02264"/>
              </p:ext>
            </p:extLst>
          </p:nvPr>
        </p:nvGraphicFramePr>
        <p:xfrm>
          <a:off x="118762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1403648" y="2871232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30420" y="252005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15616" y="3284984"/>
            <a:ext cx="1152128" cy="720080"/>
            <a:chOff x="1115616" y="3284984"/>
            <a:chExt cx="1152128" cy="720080"/>
          </a:xfrm>
        </p:grpSpPr>
        <p:sp>
          <p:nvSpPr>
            <p:cNvPr id="20" name="矩形 19"/>
            <p:cNvSpPr/>
            <p:nvPr/>
          </p:nvSpPr>
          <p:spPr>
            <a:xfrm>
              <a:off x="1488564" y="3284984"/>
              <a:ext cx="432048" cy="360040"/>
            </a:xfrm>
            <a:prstGeom prst="rect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w5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28524" y="3284984"/>
              <a:ext cx="432048" cy="360040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w4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475656" y="3645024"/>
              <a:ext cx="432048" cy="3600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w8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115616" y="3645024"/>
              <a:ext cx="432048" cy="360040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w7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35696" y="3284984"/>
              <a:ext cx="432048" cy="360040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w6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22788" y="3645024"/>
              <a:ext cx="432048" cy="360040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w9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6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0.44878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28664"/>
              </p:ext>
            </p:extLst>
          </p:nvPr>
        </p:nvGraphicFramePr>
        <p:xfrm>
          <a:off x="118762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6156176" y="2636912"/>
            <a:ext cx="136468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63184" y="227687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12160" y="3356992"/>
            <a:ext cx="432048" cy="36004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w5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547664" y="2924944"/>
            <a:ext cx="374441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67744" y="2627700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4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532 L 0.1099 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27502"/>
              </p:ext>
            </p:extLst>
          </p:nvPr>
        </p:nvGraphicFramePr>
        <p:xfrm>
          <a:off x="118762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6156176" y="2636912"/>
            <a:ext cx="136468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63184" y="227687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15616" y="3631879"/>
            <a:ext cx="432048" cy="36004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w5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547664" y="2924944"/>
            <a:ext cx="374441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67744" y="2627700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0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717 L 0.39375 0.00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56416"/>
              </p:ext>
            </p:extLst>
          </p:nvPr>
        </p:nvGraphicFramePr>
        <p:xfrm>
          <a:off x="118762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6444208" y="2636912"/>
            <a:ext cx="136468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192" y="227687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00192" y="3356992"/>
            <a:ext cx="432048" cy="36004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w6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835696" y="2924944"/>
            <a:ext cx="374441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3808" y="2627700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6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532 L 0.1099 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673592"/>
              </p:ext>
            </p:extLst>
          </p:nvPr>
        </p:nvGraphicFramePr>
        <p:xfrm>
          <a:off x="118762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6535780" y="2636912"/>
            <a:ext cx="136468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42788" y="227687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75656" y="3631879"/>
            <a:ext cx="432048" cy="36004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w6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979712" y="2924944"/>
            <a:ext cx="374441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99792" y="2627700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8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717 L 0.39375 0.00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31545"/>
              </p:ext>
            </p:extLst>
          </p:nvPr>
        </p:nvGraphicFramePr>
        <p:xfrm>
          <a:off x="118762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6444208" y="2636912"/>
            <a:ext cx="136468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192" y="227687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00192" y="3356992"/>
            <a:ext cx="432048" cy="36004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w6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835696" y="2924944"/>
            <a:ext cx="374441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3808" y="2627700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52120" y="2997032"/>
            <a:ext cx="1008112" cy="1008032"/>
          </a:xfrm>
          <a:prstGeom prst="rect">
            <a:avLst/>
          </a:prstGeom>
          <a:solidFill>
            <a:srgbClr val="0070C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3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838137"/>
              </p:ext>
            </p:extLst>
          </p:nvPr>
        </p:nvGraphicFramePr>
        <p:xfrm>
          <a:off x="118762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6535780" y="2636912"/>
            <a:ext cx="136468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42788" y="227687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75656" y="3631879"/>
            <a:ext cx="432048" cy="36004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w6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979712" y="2924944"/>
            <a:ext cx="374441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99792" y="2627700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87624" y="3307883"/>
            <a:ext cx="1008112" cy="1008032"/>
          </a:xfrm>
          <a:prstGeom prst="rect">
            <a:avLst/>
          </a:prstGeom>
          <a:solidFill>
            <a:srgbClr val="0070C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15616" y="3307883"/>
            <a:ext cx="1095008" cy="37314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76178"/>
              </p:ext>
            </p:extLst>
          </p:nvPr>
        </p:nvGraphicFramePr>
        <p:xfrm>
          <a:off x="118762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6509462" y="2914452"/>
            <a:ext cx="136468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16470" y="255441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331640" y="2924944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99792" y="2627700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65403"/>
              </p:ext>
            </p:extLst>
          </p:nvPr>
        </p:nvGraphicFramePr>
        <p:xfrm>
          <a:off x="118762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6509462" y="2914452"/>
            <a:ext cx="136468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16470" y="255441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331640" y="2924944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99792" y="2627700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8822" y="2452366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Solution1: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70386"/>
              </p:ext>
            </p:extLst>
          </p:nvPr>
        </p:nvGraphicFramePr>
        <p:xfrm>
          <a:off x="118762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zh-CN" sz="12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直接箭头连接符 21"/>
          <p:cNvCxnSpPr/>
          <p:nvPr/>
        </p:nvCxnSpPr>
        <p:spPr>
          <a:xfrm>
            <a:off x="1331640" y="2924944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86864" y="263703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822" y="2452366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Solution2: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493520" y="2538859"/>
            <a:ext cx="1150620" cy="341501"/>
          </a:xfrm>
          <a:custGeom>
            <a:avLst/>
            <a:gdLst>
              <a:gd name="connsiteX0" fmla="*/ 0 w 1150620"/>
              <a:gd name="connsiteY0" fmla="*/ 341501 h 341501"/>
              <a:gd name="connsiteX1" fmla="*/ 251460 w 1150620"/>
              <a:gd name="connsiteY1" fmla="*/ 44321 h 341501"/>
              <a:gd name="connsiteX2" fmla="*/ 899160 w 1150620"/>
              <a:gd name="connsiteY2" fmla="*/ 29081 h 341501"/>
              <a:gd name="connsiteX3" fmla="*/ 1150620 w 1150620"/>
              <a:gd name="connsiteY3" fmla="*/ 311021 h 34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620" h="341501">
                <a:moveTo>
                  <a:pt x="0" y="341501"/>
                </a:moveTo>
                <a:cubicBezTo>
                  <a:pt x="50800" y="218946"/>
                  <a:pt x="101600" y="96391"/>
                  <a:pt x="251460" y="44321"/>
                </a:cubicBezTo>
                <a:cubicBezTo>
                  <a:pt x="401320" y="-7749"/>
                  <a:pt x="749300" y="-15369"/>
                  <a:pt x="899160" y="29081"/>
                </a:cubicBezTo>
                <a:cubicBezTo>
                  <a:pt x="1049020" y="73531"/>
                  <a:pt x="1099820" y="192276"/>
                  <a:pt x="1150620" y="311021"/>
                </a:cubicBezTo>
              </a:path>
            </a:pathLst>
          </a:custGeom>
          <a:noFill/>
          <a:ln w="25400" cmpd="sng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699792" y="2515186"/>
            <a:ext cx="1150620" cy="341501"/>
          </a:xfrm>
          <a:custGeom>
            <a:avLst/>
            <a:gdLst>
              <a:gd name="connsiteX0" fmla="*/ 0 w 1150620"/>
              <a:gd name="connsiteY0" fmla="*/ 341501 h 341501"/>
              <a:gd name="connsiteX1" fmla="*/ 251460 w 1150620"/>
              <a:gd name="connsiteY1" fmla="*/ 44321 h 341501"/>
              <a:gd name="connsiteX2" fmla="*/ 899160 w 1150620"/>
              <a:gd name="connsiteY2" fmla="*/ 29081 h 341501"/>
              <a:gd name="connsiteX3" fmla="*/ 1150620 w 1150620"/>
              <a:gd name="connsiteY3" fmla="*/ 311021 h 34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620" h="341501">
                <a:moveTo>
                  <a:pt x="0" y="341501"/>
                </a:moveTo>
                <a:cubicBezTo>
                  <a:pt x="50800" y="218946"/>
                  <a:pt x="101600" y="96391"/>
                  <a:pt x="251460" y="44321"/>
                </a:cubicBezTo>
                <a:cubicBezTo>
                  <a:pt x="401320" y="-7749"/>
                  <a:pt x="749300" y="-15369"/>
                  <a:pt x="899160" y="29081"/>
                </a:cubicBezTo>
                <a:cubicBezTo>
                  <a:pt x="1049020" y="73531"/>
                  <a:pt x="1099820" y="192276"/>
                  <a:pt x="1150620" y="311021"/>
                </a:cubicBezTo>
              </a:path>
            </a:pathLst>
          </a:custGeom>
          <a:noFill/>
          <a:ln w="25400" cmpd="sng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4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636912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THANKS !</a:t>
            </a:r>
            <a:b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zh-CN" altLang="en-U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5544616" cy="312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616024" y="1484785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map and padding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14482"/>
              </p:ext>
            </p:extLst>
          </p:nvPr>
        </p:nvGraphicFramePr>
        <p:xfrm>
          <a:off x="769020" y="1844824"/>
          <a:ext cx="7200801" cy="360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67"/>
                <a:gridCol w="2400267"/>
                <a:gridCol w="2400267"/>
              </a:tblGrid>
              <a:tr h="425979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YOLO conv18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YOLO 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23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2597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size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14x14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7x7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2597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 size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2597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2597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stride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3525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 computing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14x3x4/14x14x3x3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7x3x4/7x7x3x3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3525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Computing eliminated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9.5% reduced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19.0% reduced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2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03067"/>
              </p:ext>
            </p:extLst>
          </p:nvPr>
        </p:nvGraphicFramePr>
        <p:xfrm>
          <a:off x="751012" y="1916832"/>
          <a:ext cx="7565403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801"/>
                <a:gridCol w="2521801"/>
                <a:gridCol w="2521801"/>
              </a:tblGrid>
              <a:tr h="451538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Res4f_branch2a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Res5a_branch2b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153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size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14x14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7x7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153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 size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153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153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stride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7936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 computing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14x3x4/14x14x3x3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7x3x4/7x7x3x3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7936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Computing eliminated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9.5% reduced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19.0% reduced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7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11995"/>
              </p:ext>
            </p:extLst>
          </p:nvPr>
        </p:nvGraphicFramePr>
        <p:xfrm>
          <a:off x="122363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187624" y="2996952"/>
            <a:ext cx="432048" cy="36004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403648" y="2852936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4400" y="2424499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547664" y="2348880"/>
            <a:ext cx="1872208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3708456" y="2362039"/>
            <a:ext cx="2519729" cy="346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3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C 0.20209 -0.01018 0.02882 -0.00231 0.53559 -0.00231 " pathEditMode="relative" rAng="0" ptsTypes="f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563888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4015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74390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6822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9513"/>
              </p:ext>
            </p:extLst>
          </p:nvPr>
        </p:nvGraphicFramePr>
        <p:xfrm>
          <a:off x="122363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475656" y="2996952"/>
            <a:ext cx="432048" cy="36004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91680" y="2852936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3848" y="255561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1763688" y="2348880"/>
            <a:ext cx="1872208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3924480" y="2362039"/>
            <a:ext cx="2519729" cy="346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0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C 0.20209 -0.01018 0.02882 -0.00231 0.53559 -0.00231 " pathEditMode="relative" rAng="0" ptsTypes="f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779912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228184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4031940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2846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04494"/>
              </p:ext>
            </p:extLst>
          </p:nvPr>
        </p:nvGraphicFramePr>
        <p:xfrm>
          <a:off x="122363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835696" y="2996952"/>
            <a:ext cx="432048" cy="36004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w3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979712" y="2852936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91880" y="255561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051720" y="2348880"/>
            <a:ext cx="1872208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4212512" y="2362039"/>
            <a:ext cx="2519729" cy="346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02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C 0.20209 -0.01018 0.02882 -0.00231 0.53559 -0.00231 " pathEditMode="relative" rAng="0" ptsTypes="f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99846"/>
              </p:ext>
            </p:extLst>
          </p:nvPr>
        </p:nvGraphicFramePr>
        <p:xfrm>
          <a:off x="118762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1403648" y="2871232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30420" y="252005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83100" y="2996952"/>
            <a:ext cx="1093028" cy="1080120"/>
            <a:chOff x="1183100" y="2996952"/>
            <a:chExt cx="1093028" cy="1080120"/>
          </a:xfrm>
        </p:grpSpPr>
        <p:sp>
          <p:nvSpPr>
            <p:cNvPr id="14" name="矩形 13"/>
            <p:cNvSpPr/>
            <p:nvPr/>
          </p:nvSpPr>
          <p:spPr>
            <a:xfrm>
              <a:off x="1187624" y="2996952"/>
              <a:ext cx="1080120" cy="1080120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35696" y="2996952"/>
              <a:ext cx="432048" cy="3600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w3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75656" y="2996952"/>
              <a:ext cx="432048" cy="360040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w2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187624" y="2996952"/>
              <a:ext cx="432048" cy="36004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w1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44080" y="3320987"/>
              <a:ext cx="432048" cy="360040"/>
            </a:xfrm>
            <a:prstGeom prst="rect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w6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484040" y="3320987"/>
              <a:ext cx="432048" cy="360040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w5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96008" y="3320987"/>
              <a:ext cx="432048" cy="360040"/>
            </a:xfrm>
            <a:prstGeom prst="rect">
              <a:avLst/>
            </a:prstGeom>
            <a:solidFill>
              <a:srgbClr val="FFFF6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w4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831172" y="3681027"/>
              <a:ext cx="432048" cy="3600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w9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471132" y="3681027"/>
              <a:ext cx="432048" cy="360040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w8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83100" y="3681027"/>
              <a:ext cx="432048" cy="36004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w7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57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532 L 0.45261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理客科技ppt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7710</TotalTime>
  <Words>1863</Words>
  <Application>Microsoft Office PowerPoint</Application>
  <PresentationFormat>全屏显示(4:3)</PresentationFormat>
  <Paragraphs>2844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理客科技ppt模板</vt:lpstr>
      <vt:lpstr>DLA hardware </vt:lpstr>
      <vt:lpstr>Outline</vt:lpstr>
      <vt:lpstr>padding</vt:lpstr>
      <vt:lpstr>padding</vt:lpstr>
      <vt:lpstr>padding</vt:lpstr>
      <vt:lpstr>padding</vt:lpstr>
      <vt:lpstr>padding</vt:lpstr>
      <vt:lpstr>padding</vt:lpstr>
      <vt:lpstr>padding</vt:lpstr>
      <vt:lpstr>padding</vt:lpstr>
      <vt:lpstr>padding</vt:lpstr>
      <vt:lpstr>padding</vt:lpstr>
      <vt:lpstr>padding</vt:lpstr>
      <vt:lpstr>padding</vt:lpstr>
      <vt:lpstr>padding</vt:lpstr>
      <vt:lpstr>padding</vt:lpstr>
      <vt:lpstr>padding</vt:lpstr>
      <vt:lpstr>padding</vt:lpstr>
      <vt:lpstr>padding</vt:lpstr>
      <vt:lpstr>padding</vt:lpstr>
      <vt:lpstr>padding</vt:lpstr>
      <vt:lpstr>THANKS ! Q &amp; A</vt:lpstr>
    </vt:vector>
  </TitlesOfParts>
  <Company>artosyn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吴胜龙</dc:creator>
  <cp:lastModifiedBy>User</cp:lastModifiedBy>
  <cp:revision>1620</cp:revision>
  <dcterms:created xsi:type="dcterms:W3CDTF">2011-06-09T09:26:00Z</dcterms:created>
  <dcterms:modified xsi:type="dcterms:W3CDTF">2017-12-21T06:04:14Z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