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7" r:id="rId3"/>
    <p:sldId id="289" r:id="rId4"/>
    <p:sldId id="287" r:id="rId5"/>
    <p:sldId id="288" r:id="rId6"/>
    <p:sldId id="283" r:id="rId7"/>
    <p:sldId id="286" r:id="rId8"/>
    <p:sldId id="293" r:id="rId9"/>
    <p:sldId id="294" r:id="rId10"/>
    <p:sldId id="295" r:id="rId11"/>
    <p:sldId id="274" r:id="rId12"/>
    <p:sldId id="291" r:id="rId13"/>
    <p:sldId id="292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0C0C0"/>
    <a:srgbClr val="EAEAEA"/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5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557EB-48BC-4496-8D05-998CBB968C14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FE85-8C12-4335-B29B-A80AD14B0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7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FE85-8C12-4335-B29B-A80AD14B03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1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FE85-8C12-4335-B29B-A80AD14B03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1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FE85-8C12-4335-B29B-A80AD14B03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1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FE85-8C12-4335-B29B-A80AD14B03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1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7FE85-8C12-4335-B29B-A80AD14B03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1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7239000" y="0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 dirty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3655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2743200"/>
            <a:ext cx="5715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F18352F-E4F4-4A6C-8E5C-60BFBF77378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090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A6047-B995-499B-8D81-9A25F93A3A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71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5D7C4-16FE-4F71-8B74-5284E4ADF1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357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96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5600-C884-469D-BDBF-D1FA43658B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56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7460E-A6F9-4EBC-97A8-48C43437BA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96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DFF3-B24C-4946-8E91-3CB3CCA85E8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0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C75CC-D226-4752-AE4F-51FA40092E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67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C2D3E-B77A-464B-8326-60DAE80722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5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A219F-DE4D-41FD-A3D7-0EA48D2FCFD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094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8A0B7-7E92-4AAE-9A11-4DCBB6B32F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868A-F37B-4D36-AF85-0A9659AACE4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069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D5B4-3557-4D9F-823D-5CD7AAFCE06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007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162800" y="152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dirty="0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556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FD67A711-EC83-494E-A446-369A548CEE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33400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1" name="Group 35"/>
          <p:cNvGrpSpPr>
            <a:grpSpLocks/>
          </p:cNvGrpSpPr>
          <p:nvPr/>
        </p:nvGrpSpPr>
        <p:grpSpPr bwMode="auto">
          <a:xfrm>
            <a:off x="0" y="1143000"/>
            <a:ext cx="7086600" cy="22225"/>
            <a:chOff x="0" y="720"/>
            <a:chExt cx="4464" cy="14"/>
          </a:xfrm>
        </p:grpSpPr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0" y="720"/>
              <a:ext cx="4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0" y="734"/>
              <a:ext cx="19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800" y="3212976"/>
            <a:ext cx="6019800" cy="5969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C0000"/>
                </a:solidFill>
                <a:ea typeface="宋体" charset="-122"/>
              </a:rPr>
              <a:t/>
            </a:r>
            <a:br>
              <a:rPr lang="en-US" altLang="zh-CN" dirty="0" smtClean="0">
                <a:solidFill>
                  <a:srgbClr val="CC0000"/>
                </a:solidFill>
                <a:ea typeface="宋体" charset="-122"/>
              </a:rPr>
            </a:br>
            <a:r>
              <a:rPr lang="en-US" altLang="zh-CN" dirty="0" smtClean="0">
                <a:solidFill>
                  <a:srgbClr val="CC0000"/>
                </a:solidFill>
                <a:ea typeface="宋体" charset="-122"/>
              </a:rPr>
              <a:t>Sirius FPGA Summary</a:t>
            </a:r>
            <a:br>
              <a:rPr lang="en-US" altLang="zh-CN" dirty="0" smtClean="0">
                <a:solidFill>
                  <a:srgbClr val="CC0000"/>
                </a:solidFill>
                <a:ea typeface="宋体" charset="-122"/>
              </a:rPr>
            </a:br>
            <a:endParaRPr lang="en-US" altLang="zh-CN" b="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gray">
          <a:xfrm>
            <a:off x="3200400" y="4038600"/>
            <a:ext cx="327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Artosyn</a:t>
            </a:r>
            <a:endParaRPr lang="en-US" altLang="zh-CN" sz="16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gray">
          <a:xfrm>
            <a:off x="2971800" y="41148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err="1" smtClean="0">
                <a:ea typeface="宋体" charset="-122"/>
              </a:rPr>
              <a:t>Sim</a:t>
            </a:r>
            <a:r>
              <a:rPr lang="en-US" altLang="zh-CN" sz="2800" dirty="0" smtClean="0">
                <a:ea typeface="宋体" charset="-122"/>
              </a:rPr>
              <a:t> problems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24744"/>
            <a:ext cx="7776864" cy="725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Cross- module reference resolution error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128 bit cascade Rom hex distribute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ARM simulation may cause failed with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clk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gated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zh-CN" altLang="en-US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2254771" cy="203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Debug on board problems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412776"/>
            <a:ext cx="590465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Daughter card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I/O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st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---SD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SWD 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CAN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Software operation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---TZC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emmc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ethernet</a:t>
            </a: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RTL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fpga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design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--- dummy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、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divide QSPI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Multi die effect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---- J6’s signal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zh-CN" altLang="en-US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black">
          <a:xfrm>
            <a:off x="808993" y="1648616"/>
            <a:ext cx="75469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2133600" y="3463280"/>
            <a:ext cx="4724400" cy="685800"/>
            <a:chOff x="1296" y="1824"/>
            <a:chExt cx="2976" cy="432"/>
          </a:xfrm>
        </p:grpSpPr>
        <p:sp>
          <p:nvSpPr>
            <p:cNvPr id="10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dirty="0" smtClean="0">
                  <a:ea typeface="宋体" charset="-122"/>
                </a:rPr>
                <a:t>           </a:t>
              </a:r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how</a:t>
              </a:r>
              <a:r>
                <a:rPr lang="en-US" altLang="zh-CN" dirty="0" smtClean="0">
                  <a:ea typeface="宋体" charset="-122"/>
                </a:rPr>
                <a:t> </a:t>
              </a:r>
              <a:r>
                <a:rPr lang="en-US" altLang="zh-CN" b="1" dirty="0">
                  <a:solidFill>
                    <a:srgbClr val="000000"/>
                  </a:solidFill>
                  <a:ea typeface="宋体" charset="-122"/>
                </a:rPr>
                <a:t>to improve </a:t>
              </a:r>
              <a:endParaRPr lang="zh-CN" altLang="en-US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7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verify improvement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black">
          <a:xfrm>
            <a:off x="808993" y="1648616"/>
            <a:ext cx="7546975" cy="480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M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ap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design (macro define /keep function with source design </a:t>
            </a:r>
            <a:r>
              <a:rPr lang="en-US" altLang="zh-CN" sz="2400" kern="0" dirty="0" err="1">
                <a:solidFill>
                  <a:schemeClr val="tx2"/>
                </a:solidFill>
                <a:ea typeface="宋体" charset="-122"/>
              </a:rPr>
              <a:t>clkgate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/ clock mux )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D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ebug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design(debug net reserve)/pre confirm need test </a:t>
            </a:r>
            <a:r>
              <a:rPr lang="en-US" altLang="zh-CN" sz="2400" kern="0" dirty="0" err="1">
                <a:solidFill>
                  <a:schemeClr val="tx2"/>
                </a:solidFill>
                <a:ea typeface="宋体" charset="-122"/>
              </a:rPr>
              <a:t>periph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and pre prepare the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corresponding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daughter card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Eco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flow &amp;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increment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flow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P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re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or post simulation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try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Add more specific timing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constrain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refer ASIC</a:t>
            </a:r>
            <a:endParaRPr lang="en-US" altLang="zh-CN" sz="2400" kern="0" dirty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Build </a:t>
            </a: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FPGA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ASAP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400" kern="0" dirty="0" smtClean="0">
                <a:solidFill>
                  <a:schemeClr val="tx2"/>
                </a:solidFill>
                <a:ea typeface="宋体" charset="-122"/>
              </a:rPr>
              <a:t>Big memory consume</a:t>
            </a:r>
          </a:p>
        </p:txBody>
      </p:sp>
    </p:spTree>
    <p:extLst>
      <p:ext uri="{BB962C8B-B14F-4D97-AF65-F5344CB8AC3E}">
        <p14:creationId xmlns:p14="http://schemas.microsoft.com/office/powerpoint/2010/main" val="29976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2895600" y="3505200"/>
            <a:ext cx="43434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gray">
          <a:xfrm>
            <a:off x="3200400" y="4191000"/>
            <a:ext cx="327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rgbClr val="000000"/>
                </a:solidFill>
                <a:ea typeface="宋体" charset="-122"/>
              </a:rPr>
              <a:t>Artosyn</a:t>
            </a:r>
            <a:endParaRPr lang="en-US" altLang="zh-CN" sz="1600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gray">
          <a:xfrm>
            <a:off x="2971800" y="4267200"/>
            <a:ext cx="76200" cy="2286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Outline</a:t>
            </a:r>
            <a:endParaRPr lang="en-US" altLang="zh-CN" dirty="0" smtClean="0">
              <a:solidFill>
                <a:schemeClr val="accent1"/>
              </a:solidFill>
              <a:ea typeface="宋体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grpSp>
        <p:nvGrpSpPr>
          <p:cNvPr id="4102" name="Group 51"/>
          <p:cNvGrpSpPr>
            <a:grpSpLocks/>
          </p:cNvGrpSpPr>
          <p:nvPr/>
        </p:nvGrpSpPr>
        <p:grpSpPr bwMode="auto">
          <a:xfrm>
            <a:off x="2133600" y="2671192"/>
            <a:ext cx="4724400" cy="685800"/>
            <a:chOff x="1296" y="1824"/>
            <a:chExt cx="2976" cy="432"/>
          </a:xfrm>
        </p:grpSpPr>
        <p:sp>
          <p:nvSpPr>
            <p:cNvPr id="87092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114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115" name="Text Box 5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Debug Sirius On FPGA</a:t>
              </a:r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16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4103" name="Group 56"/>
          <p:cNvGrpSpPr>
            <a:grpSpLocks/>
          </p:cNvGrpSpPr>
          <p:nvPr/>
        </p:nvGrpSpPr>
        <p:grpSpPr bwMode="auto">
          <a:xfrm>
            <a:off x="2133600" y="3463280"/>
            <a:ext cx="4724400" cy="685800"/>
            <a:chOff x="1296" y="1824"/>
            <a:chExt cx="2976" cy="432"/>
          </a:xfrm>
        </p:grpSpPr>
        <p:sp>
          <p:nvSpPr>
            <p:cNvPr id="87097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 dirty="0">
                <a:ea typeface="宋体" charset="-122"/>
              </a:endParaRPr>
            </a:p>
          </p:txBody>
        </p:sp>
        <p:sp>
          <p:nvSpPr>
            <p:cNvPr id="4110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4112" name="Text Box 60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4104" name="Group 61"/>
          <p:cNvGrpSpPr>
            <a:grpSpLocks/>
          </p:cNvGrpSpPr>
          <p:nvPr/>
        </p:nvGrpSpPr>
        <p:grpSpPr bwMode="auto">
          <a:xfrm>
            <a:off x="2371725" y="3622600"/>
            <a:ext cx="3900488" cy="1158875"/>
            <a:chOff x="1446" y="1447"/>
            <a:chExt cx="2457" cy="730"/>
          </a:xfrm>
        </p:grpSpPr>
        <p:sp>
          <p:nvSpPr>
            <p:cNvPr id="4107" name="Text Box 64"/>
            <p:cNvSpPr txBox="1">
              <a:spLocks noChangeArrowheads="1"/>
            </p:cNvSpPr>
            <p:nvPr/>
          </p:nvSpPr>
          <p:spPr bwMode="gray">
            <a:xfrm>
              <a:off x="1743" y="1447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How to improve</a:t>
              </a:r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4108" name="Text Box 65"/>
            <p:cNvSpPr txBox="1">
              <a:spLocks noChangeArrowheads="1"/>
            </p:cNvSpPr>
            <p:nvPr/>
          </p:nvSpPr>
          <p:spPr bwMode="gray">
            <a:xfrm>
              <a:off x="1446" y="188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zh-CN" sz="24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9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20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Prototyping to FPGA </a:t>
              </a:r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Map ASIC design to FPGA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black">
          <a:xfrm>
            <a:off x="758825" y="1666875"/>
            <a:ext cx="75469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>
                <a:latin typeface="+mn-ea"/>
              </a:rPr>
              <a:t>Removed all ASIC clock gating cells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+mn-ea"/>
              </a:rPr>
              <a:t>Replaced all the </a:t>
            </a:r>
            <a:r>
              <a:rPr lang="en-US" altLang="zh-CN" sz="2400" dirty="0" smtClean="0">
                <a:latin typeface="+mn-ea"/>
              </a:rPr>
              <a:t>clock logic 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DDR4/3 and </a:t>
            </a:r>
            <a:r>
              <a:rPr lang="en-US" altLang="zh-CN" sz="2400" dirty="0">
                <a:latin typeface="+mn-ea"/>
              </a:rPr>
              <a:t>RAM logic of FPGA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+mn-ea"/>
              </a:rPr>
              <a:t> Have </a:t>
            </a:r>
            <a:r>
              <a:rPr lang="en-US" altLang="zh-CN" sz="2400" dirty="0">
                <a:latin typeface="+mn-ea"/>
              </a:rPr>
              <a:t>a constraint for false path for which there </a:t>
            </a:r>
            <a:r>
              <a:rPr lang="en-US" altLang="zh-CN" sz="2400" dirty="0" smtClean="0">
                <a:latin typeface="+mn-ea"/>
              </a:rPr>
              <a:t>    are </a:t>
            </a:r>
            <a:r>
              <a:rPr lang="en-US" altLang="zh-CN" sz="2400" dirty="0">
                <a:latin typeface="+mn-ea"/>
              </a:rPr>
              <a:t>some false timing </a:t>
            </a:r>
            <a:r>
              <a:rPr lang="en-US" altLang="zh-CN" sz="2400" dirty="0" smtClean="0">
                <a:latin typeface="+mn-ea"/>
              </a:rPr>
              <a:t>violations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+mn-ea"/>
              </a:rPr>
              <a:t> Removed </a:t>
            </a:r>
            <a:r>
              <a:rPr lang="en-US" altLang="zh-CN" sz="2400" dirty="0">
                <a:latin typeface="+mn-ea"/>
              </a:rPr>
              <a:t>the BUFG </a:t>
            </a:r>
            <a:r>
              <a:rPr lang="en-US" altLang="zh-CN" sz="2400" dirty="0" smtClean="0">
                <a:latin typeface="+mn-ea"/>
              </a:rPr>
              <a:t>CASCADE</a:t>
            </a:r>
          </a:p>
          <a:p>
            <a:pP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+mn-ea"/>
              </a:rPr>
              <a:t> Removed pin share parts for easy building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31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Map daughter card to </a:t>
            </a:r>
            <a:r>
              <a:rPr lang="en-US" altLang="zh-CN" sz="3600" dirty="0" err="1" smtClean="0">
                <a:ea typeface="宋体" charset="-122"/>
              </a:rPr>
              <a:t>fpga</a:t>
            </a: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black">
          <a:xfrm>
            <a:off x="758825" y="1666875"/>
            <a:ext cx="75469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6E815B"/>
              </a:buClr>
              <a:buNone/>
            </a:pPr>
            <a:endParaRPr lang="en-US" altLang="zh-CN" sz="2400" kern="0" dirty="0" smtClean="0">
              <a:solidFill>
                <a:srgbClr val="2E6272"/>
              </a:solidFill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49572"/>
            <a:ext cx="546102" cy="64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91" y="1352981"/>
            <a:ext cx="8335674" cy="40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>
                <a:ea typeface="宋体" charset="-122"/>
              </a:rPr>
              <a:t>Add debug core to  FPGA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black">
          <a:xfrm>
            <a:off x="609870" y="1658862"/>
            <a:ext cx="75469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6E815B"/>
              </a:buClr>
              <a:buNone/>
            </a:pPr>
            <a:endParaRPr lang="en-US" altLang="zh-CN" sz="2400" kern="0" dirty="0" smtClean="0">
              <a:solidFill>
                <a:srgbClr val="2E627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Clr>
                <a:srgbClr val="6E815B"/>
              </a:buClr>
              <a:buNone/>
            </a:pPr>
            <a:r>
              <a:rPr lang="en-US" altLang="zh-CN" sz="2400" kern="0" dirty="0" smtClean="0">
                <a:solidFill>
                  <a:srgbClr val="2E6272"/>
                </a:solidFill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6E815B"/>
              </a:buClr>
              <a:buFont typeface="Wingdings" pitchFamily="2" charset="2"/>
              <a:buChar char="l"/>
            </a:pPr>
            <a:r>
              <a:rPr lang="en-US" altLang="zh-CN" sz="2400" kern="0" dirty="0" smtClean="0">
                <a:solidFill>
                  <a:srgbClr val="2E6272"/>
                </a:solidFill>
                <a:ea typeface="宋体" charset="-122"/>
              </a:rPr>
              <a:t> Instantiate ILA /VIO Core for debug topper module</a:t>
            </a:r>
          </a:p>
          <a:p>
            <a:pPr>
              <a:lnSpc>
                <a:spcPct val="90000"/>
              </a:lnSpc>
              <a:buClr>
                <a:srgbClr val="6E815B"/>
              </a:buClr>
              <a:buFont typeface="Wingdings" pitchFamily="2" charset="2"/>
              <a:buChar char="l"/>
            </a:pPr>
            <a:r>
              <a:rPr lang="en-US" altLang="zh-CN" sz="2400" kern="0" dirty="0">
                <a:solidFill>
                  <a:srgbClr val="2E6272"/>
                </a:solidFill>
                <a:ea typeface="宋体" charset="-122"/>
              </a:rPr>
              <a:t> A</a:t>
            </a:r>
            <a:r>
              <a:rPr lang="en-US" altLang="zh-CN" sz="2400" kern="0" dirty="0" smtClean="0">
                <a:solidFill>
                  <a:srgbClr val="2E6272"/>
                </a:solidFill>
                <a:ea typeface="宋体" charset="-122"/>
              </a:rPr>
              <a:t>dd nets to ILA for internal nets and signal</a:t>
            </a:r>
          </a:p>
          <a:p>
            <a:pPr>
              <a:lnSpc>
                <a:spcPct val="90000"/>
              </a:lnSpc>
              <a:buClr>
                <a:srgbClr val="6E815B"/>
              </a:buClr>
              <a:buFont typeface="Wingdings" pitchFamily="2" charset="2"/>
              <a:buChar char="l"/>
            </a:pPr>
            <a:r>
              <a:rPr lang="en-US" altLang="zh-CN" sz="2400" kern="0" dirty="0" smtClean="0">
                <a:solidFill>
                  <a:srgbClr val="2E6272"/>
                </a:solidFill>
                <a:ea typeface="宋体" charset="-122"/>
              </a:rPr>
              <a:t> Connect Signal to I/O for debug more depth and more cycles signal</a:t>
            </a:r>
          </a:p>
          <a:p>
            <a:pPr>
              <a:lnSpc>
                <a:spcPct val="90000"/>
              </a:lnSpc>
              <a:buClr>
                <a:srgbClr val="6E815B"/>
              </a:buClr>
              <a:buFont typeface="Wingdings" pitchFamily="2" charset="2"/>
              <a:buChar char="l"/>
            </a:pPr>
            <a:endParaRPr lang="en-US" altLang="zh-CN" sz="2400" kern="0" dirty="0" smtClean="0">
              <a:solidFill>
                <a:srgbClr val="2E627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6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Sirius map as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black">
          <a:xfrm rot="5400000">
            <a:off x="1903288" y="-333126"/>
            <a:ext cx="4905377" cy="835293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370458"/>
            <a:ext cx="22479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0457"/>
            <a:ext cx="2895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3812605" y="3592443"/>
            <a:ext cx="15544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black">
          <a:xfrm>
            <a:off x="808993" y="1648616"/>
            <a:ext cx="75469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400" kern="0" dirty="0" smtClean="0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194155" y="2657700"/>
            <a:ext cx="4724400" cy="820738"/>
            <a:chOff x="1296" y="1824"/>
            <a:chExt cx="2976" cy="517"/>
          </a:xfrm>
        </p:grpSpPr>
        <p:sp>
          <p:nvSpPr>
            <p:cNvPr id="5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6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CN" altLang="en-US">
                <a:ea typeface="宋体" charset="-122"/>
              </a:endParaRPr>
            </a:p>
          </p:txBody>
        </p:sp>
        <p:sp>
          <p:nvSpPr>
            <p:cNvPr id="7" name="Text Box 54"/>
            <p:cNvSpPr txBox="1">
              <a:spLocks noChangeArrowheads="1"/>
            </p:cNvSpPr>
            <p:nvPr/>
          </p:nvSpPr>
          <p:spPr bwMode="gray">
            <a:xfrm>
              <a:off x="1725" y="1934"/>
              <a:ext cx="238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000000"/>
                  </a:solidFill>
                  <a:ea typeface="宋体" charset="-122"/>
                </a:rPr>
                <a:t>Debug Sirius on FPGA</a:t>
              </a:r>
            </a:p>
            <a:p>
              <a:pPr algn="ctr"/>
              <a:endParaRPr lang="en-US" altLang="zh-CN" b="1" dirty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8" name="Text Box 55"/>
            <p:cNvSpPr txBox="1">
              <a:spLocks noChangeArrowheads="1"/>
            </p:cNvSpPr>
            <p:nvPr/>
          </p:nvSpPr>
          <p:spPr bwMode="gray">
            <a:xfrm>
              <a:off x="1392" y="1886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Synthesis problems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24744"/>
            <a:ext cx="590465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Udefined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macro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Design ware lib recognize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System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verilog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syntax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>
                <a:solidFill>
                  <a:schemeClr val="tx2"/>
                </a:solidFill>
                <a:latin typeface="+mn-lt"/>
                <a:ea typeface="宋体" charset="-122"/>
              </a:rPr>
              <a:t> 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H264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Hevc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multip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(*)whether using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dsp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resource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zh-CN" altLang="en-US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9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PR problems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24744"/>
            <a:ext cx="777686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Eco&amp;Increment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flow have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unplace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net and timing is worse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Probe signal’s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tcl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check single step pass but </a:t>
            </a:r>
            <a:r>
              <a:rPr lang="en-US" altLang="zh-CN" sz="2400" b="1" kern="0" dirty="0" err="1" smtClean="0">
                <a:solidFill>
                  <a:schemeClr val="tx2"/>
                </a:solidFill>
                <a:latin typeface="+mn-lt"/>
                <a:ea typeface="宋体" charset="-122"/>
              </a:rPr>
              <a:t>drc</a:t>
            </a: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failed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If meet some non concerned critical warning could add constrain to avoid check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PCIE core is resolved as a black box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kern="0" dirty="0" smtClean="0">
                <a:solidFill>
                  <a:schemeClr val="tx2"/>
                </a:solidFill>
                <a:latin typeface="+mn-lt"/>
                <a:ea typeface="宋体" charset="-122"/>
              </a:rPr>
              <a:t>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 smtClean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endParaRPr lang="zh-CN" altLang="en-US" sz="2400" b="1" kern="0" dirty="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美金的ppt模板">
  <a:themeElements>
    <a:clrScheme name="01 2">
      <a:dk1>
        <a:srgbClr val="003366"/>
      </a:dk1>
      <a:lt1>
        <a:srgbClr val="FFFFFF"/>
      </a:lt1>
      <a:dk2>
        <a:srgbClr val="2E6272"/>
      </a:dk2>
      <a:lt2>
        <a:srgbClr val="B2B2B2"/>
      </a:lt2>
      <a:accent1>
        <a:srgbClr val="3984C9"/>
      </a:accent1>
      <a:accent2>
        <a:srgbClr val="77AE26"/>
      </a:accent2>
      <a:accent3>
        <a:srgbClr val="FFFFFF"/>
      </a:accent3>
      <a:accent4>
        <a:srgbClr val="002A56"/>
      </a:accent4>
      <a:accent5>
        <a:srgbClr val="AEC2E1"/>
      </a:accent5>
      <a:accent6>
        <a:srgbClr val="6B9D21"/>
      </a:accent6>
      <a:hlink>
        <a:srgbClr val="6E815B"/>
      </a:hlink>
      <a:folHlink>
        <a:srgbClr val="90A8B0"/>
      </a:folHlink>
    </a:clrScheme>
    <a:fontScheme name="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 1">
        <a:dk1>
          <a:srgbClr val="003366"/>
        </a:dk1>
        <a:lt1>
          <a:srgbClr val="FFFFFF"/>
        </a:lt1>
        <a:dk2>
          <a:srgbClr val="3C8196"/>
        </a:dk2>
        <a:lt2>
          <a:srgbClr val="B2B2B2"/>
        </a:lt2>
        <a:accent1>
          <a:srgbClr val="2C6AA2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CB9CE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2">
        <a:dk1>
          <a:srgbClr val="003366"/>
        </a:dk1>
        <a:lt1>
          <a:srgbClr val="FFFFFF"/>
        </a:lt1>
        <a:dk2>
          <a:srgbClr val="2E6272"/>
        </a:dk2>
        <a:lt2>
          <a:srgbClr val="B2B2B2"/>
        </a:lt2>
        <a:accent1>
          <a:srgbClr val="3984C9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AEC2E1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 3">
        <a:dk1>
          <a:srgbClr val="30311D"/>
        </a:dk1>
        <a:lt1>
          <a:srgbClr val="FFFFFF"/>
        </a:lt1>
        <a:dk2>
          <a:srgbClr val="4A5B1F"/>
        </a:dk2>
        <a:lt2>
          <a:srgbClr val="B2B2B2"/>
        </a:lt2>
        <a:accent1>
          <a:srgbClr val="90724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C6BCB0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24美金的ppt模板</Template>
  <TotalTime>3565</TotalTime>
  <Words>335</Words>
  <Application>Microsoft Office PowerPoint</Application>
  <PresentationFormat>全屏显示(4:3)</PresentationFormat>
  <Paragraphs>115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24美金的ppt模板</vt:lpstr>
      <vt:lpstr> Sirius FPGA Summary </vt:lpstr>
      <vt:lpstr>Outline</vt:lpstr>
      <vt:lpstr>Map ASIC design to FPGA</vt:lpstr>
      <vt:lpstr>Map daughter card to fpga</vt:lpstr>
      <vt:lpstr>Add debug core to  FPGA</vt:lpstr>
      <vt:lpstr>Sirius map as </vt:lpstr>
      <vt:lpstr> </vt:lpstr>
      <vt:lpstr>Synthesis problems </vt:lpstr>
      <vt:lpstr>PR problems </vt:lpstr>
      <vt:lpstr>Sim problems </vt:lpstr>
      <vt:lpstr>Debug on board problems </vt:lpstr>
      <vt:lpstr> </vt:lpstr>
      <vt:lpstr>verify improvement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User</cp:lastModifiedBy>
  <cp:revision>72</cp:revision>
  <dcterms:created xsi:type="dcterms:W3CDTF">2015-09-18T06:21:27Z</dcterms:created>
  <dcterms:modified xsi:type="dcterms:W3CDTF">2017-11-24T07:02:05Z</dcterms:modified>
</cp:coreProperties>
</file>