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6C79-B24E-4BBC-A9F9-4727A9C9961B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82CE-1900-43A0-A230-256CEC48E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4" y="470648"/>
            <a:ext cx="10529455" cy="4706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31274" y="1143000"/>
            <a:ext cx="10529455" cy="3361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264" bIns="16412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5"/>
            <p:custDataLst>
              <p:tags r:id="rId1"/>
            </p:custDataLst>
          </p:nvPr>
        </p:nvSpPr>
        <p:spPr>
          <a:xfrm>
            <a:off x="4864101" y="6399214"/>
            <a:ext cx="2493433" cy="357187"/>
          </a:xfrm>
          <a:prstGeom prst="rect">
            <a:avLst/>
          </a:prstGeom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7271AA-D16C-4867-AA58-D9B3FE3AF5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28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884" y="115888"/>
            <a:ext cx="9855200" cy="563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7617" y="1176338"/>
            <a:ext cx="10625667" cy="4794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1" y="6583363"/>
            <a:ext cx="4373033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Proprietary and 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000"/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0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DDR</a:t>
            </a:r>
            <a:r>
              <a:rPr lang="en-US" altLang="zh-CN" dirty="0" smtClean="0"/>
              <a:t> </a:t>
            </a:r>
            <a:r>
              <a:rPr lang="en-US" altLang="zh-CN" dirty="0" smtClean="0"/>
              <a:t>Power Consumption Estimation (</a:t>
            </a:r>
            <a:r>
              <a:rPr lang="en-US" altLang="zh-CN" dirty="0" err="1" smtClean="0"/>
              <a:t>Redhawk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3183" y="895418"/>
            <a:ext cx="8939381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charset="0"/>
              <a:buChar char="▲"/>
              <a:defRPr/>
            </a:pPr>
            <a:r>
              <a:rPr lang="en-US" altLang="zh-CN" dirty="0" smtClean="0"/>
              <a:t>Condition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based on SAIF File ( </a:t>
            </a:r>
            <a:r>
              <a:rPr lang="en-US" altLang="zh-CN" dirty="0" smtClean="0"/>
              <a:t>533MHz </a:t>
            </a:r>
            <a:r>
              <a:rPr lang="en-US" altLang="zh-CN" dirty="0" smtClean="0"/>
              <a:t>)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 smtClean="0"/>
              <a:t>         Number of nets covered in </a:t>
            </a:r>
            <a:r>
              <a:rPr lang="en-US" altLang="zh-CN" dirty="0" err="1" smtClean="0"/>
              <a:t>saif</a:t>
            </a:r>
            <a:r>
              <a:rPr lang="en-US" altLang="zh-CN" dirty="0" smtClean="0"/>
              <a:t> file = </a:t>
            </a:r>
            <a:r>
              <a:rPr lang="en-US" altLang="zh-CN" dirty="0" smtClean="0"/>
              <a:t>1178408</a:t>
            </a:r>
            <a:r>
              <a:rPr lang="en-US" altLang="zh-CN" dirty="0" smtClean="0"/>
              <a:t>(Total</a:t>
            </a:r>
            <a:r>
              <a:rPr lang="en-US" altLang="zh-CN" dirty="0" smtClean="0"/>
              <a:t># = </a:t>
            </a:r>
            <a:r>
              <a:rPr lang="en-US" altLang="zh-CN" dirty="0" smtClean="0"/>
              <a:t>1589056</a:t>
            </a:r>
            <a:r>
              <a:rPr lang="en-US" altLang="zh-CN" dirty="0" smtClean="0"/>
              <a:t>, 74.157739%)</a:t>
            </a:r>
            <a:endParaRPr lang="en-US" altLang="zh-CN" dirty="0" smtClean="0"/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Data Base : intermediate version after post-route, </a:t>
            </a:r>
            <a:r>
              <a:rPr lang="en-US" altLang="zh-CN" dirty="0" smtClean="0"/>
              <a:t>pre hold fix</a:t>
            </a:r>
            <a:endParaRPr lang="en-US" altLang="zh-CN" dirty="0" smtClean="0"/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Lib corner: TT_85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RC corner: Cworst_85  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Default Data Toggle rate : 0.1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Default Clock Toggle rate : 1.5  </a:t>
            </a: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b="1" kern="0" dirty="0" smtClean="0">
              <a:solidFill>
                <a:srgbClr val="080808"/>
              </a:solidFill>
            </a:endParaRP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518" y="3538029"/>
            <a:ext cx="913288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SLIDENUMBER"/>
  <p:tag name="IGNOREFONTNONCOMPLIANCE" val="0"/>
  <p:tag name="FONTNAME" val="Times New Roman"/>
  <p:tag name="FONTSIZE" val="14"/>
  <p:tag name="FONTBOLD" val="0"/>
  <p:tag name="FONTITALIC" val="0"/>
  <p:tag name="FONTULINE" val="0"/>
  <p:tag name="FONTSHADOW" val="0"/>
  <p:tag name="FONTALIGNMENT" val="2"/>
  <p:tag name="IGNORECOLORLINESNONCOMPLIANCE" val="0"/>
  <p:tag name="FONTCOLOR" val="0"/>
  <p:tag name="FILLVISIBLE" val="0"/>
  <p:tag name="FONTCOLORING" val="Text"/>
  <p:tag name="FILLCOLOR" val="3951360"/>
  <p:tag name="LINEVISIBLE" val="0"/>
  <p:tag name="LINECOLOR" val="3951360"/>
  <p:tag name="FILLCOLORING" val="No Fill"/>
  <p:tag name="LINECOLORING" val="No Line"/>
  <p:tag name="FONT_COLOR_SCHEME_INDEX" val="7"/>
  <p:tag name="FONT_COLOR_TYPE" val="2"/>
  <p:tag name="FILL_COLOR_SCHEME_INDEX" val="5"/>
  <p:tag name="FILL_COLOR_TYPE" val="2"/>
  <p:tag name="LINE_COLOR_SCHEME_INDEX" val="2"/>
  <p:tag name="LINE_COLOR_TYPE" val="2"/>
  <p:tag name="IGNOREPOSITIONNONCOMPLIANCE" val="0"/>
  <p:tag name="POSITIONTOP" val="571.125"/>
  <p:tag name="POSITIONLEFT" val="316"/>
  <p:tag name="IGNORESIZENONCOMPLIANCE" val="0"/>
  <p:tag name="SIZEWIDTH" val="162"/>
  <p:tag name="SIZEHEIGHT" val="31.87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62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Theme</vt:lpstr>
      <vt:lpstr>DDR Power Consumption Estimation (Redhawk)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Teeny</dc:creator>
  <cp:lastModifiedBy>cn0555</cp:lastModifiedBy>
  <cp:revision>165</cp:revision>
  <dcterms:created xsi:type="dcterms:W3CDTF">2015-11-22T03:10:36Z</dcterms:created>
  <dcterms:modified xsi:type="dcterms:W3CDTF">2017-08-24T01:33:17Z</dcterms:modified>
</cp:coreProperties>
</file>