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000240"/>
          <a:ext cx="8643997" cy="3226006"/>
        </p:xfrm>
        <a:graphic>
          <a:graphicData uri="http://schemas.openxmlformats.org/drawingml/2006/table">
            <a:tbl>
              <a:tblPr/>
              <a:tblGrid>
                <a:gridCol w="1857388"/>
                <a:gridCol w="1285884"/>
                <a:gridCol w="3857652"/>
                <a:gridCol w="1643073"/>
              </a:tblGrid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Check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Results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Calibri"/>
                          <a:ea typeface="宋体"/>
                          <a:cs typeface="Times New Roman"/>
                        </a:rPr>
                        <a:t>Cells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latin typeface="+mn-lt"/>
                          <a:ea typeface="宋体"/>
                          <a:cs typeface="Times New Roman"/>
                        </a:rPr>
                        <a:t>Comments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floating.nxwell_float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4391 </a:t>
                      </a: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(11060)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ABB,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TypeC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PCIE/PAD, DDRIO, HDMI/PAD, USB3/PAD, MIPI/PAD,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pll_ddr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pll_arm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IO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waived by waive list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floating.psub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986  </a:t>
                      </a: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2219)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ABB,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TypeC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USB3, MIPI/PAD,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mipi_pll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waived by waive list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mnpg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7833 (88581)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TypeC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PCIE_PAD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DDRIO,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pll_arm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pll_ddr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HDMI_PAD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USB3_PAD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MIPI_PAD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IO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waived by waive list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npvss49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232  (20665)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ABB,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TypeC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PCIE/PAD, DDRIO,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pll_arm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>
                          <a:latin typeface="Calibri"/>
                          <a:ea typeface="宋体"/>
                          <a:cs typeface="Times New Roman"/>
                        </a:rPr>
                        <a:t>pll_ddr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, HDMI/PAD, USB3/PAD, MIPI/PAD, IO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waived by waive list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npvss150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+mn-lt"/>
                          <a:ea typeface="+mn-ea"/>
                          <a:cs typeface="Times New Roman"/>
                        </a:rPr>
                        <a:t>11   (11)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 smtClean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USB3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 smtClean="0">
                        <a:solidFill>
                          <a:schemeClr val="tx1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latin typeface="+mn-lt"/>
                          <a:ea typeface="宋体"/>
                          <a:cs typeface="Times New Roman"/>
                        </a:rPr>
                        <a:t>waiv</a:t>
                      </a:r>
                      <a:r>
                        <a:rPr lang="en-US" sz="16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宋体"/>
                          <a:cs typeface="Times New Roman"/>
                        </a:rPr>
                        <a:t>ed by SNPS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ppvdd150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16   (16)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48" y="107154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ERC summary (</a:t>
            </a:r>
            <a:r>
              <a:rPr lang="en-US" altLang="zh-CN" dirty="0" err="1" smtClean="0"/>
              <a:t>sirius_top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2198" y="35716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floating.nxwell_float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2603084"/>
            <a:ext cx="3143272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sdtc01cap_t28hpc_4t2r_vf180_6020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2. sdtc01pdp_t28hpc_xx_vf180_6020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3. dwc_pcie2_x2_ns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4. dwc_pcie2_pads_x2_ns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5. dwc_hdmi_20_rx_1p_phy_ns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6. dwc_hdmi1rxio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7. dwc_usb3_sspx1_hspx1_ns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8. dwc_usb3_pads_sspx1_hspx1_ns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9. dwc_mipi_2_bidir_dphy_ns_core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10. dwc_dphy2sio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11. dwc_dphy2bio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12. t28_abb_top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13. pll_ddr_top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14. t28_pll_arm_top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15. DDRIO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16. IO </a:t>
            </a:r>
            <a:r>
              <a:rPr lang="en-US" sz="1400" dirty="0" smtClean="0">
                <a:solidFill>
                  <a:srgbClr val="FF0000"/>
                </a:solidFill>
              </a:rPr>
              <a:t>(PVSS1RGM, PVSS1SD, </a:t>
            </a:r>
            <a:r>
              <a:rPr lang="en-US" sz="1400" dirty="0" smtClean="0">
                <a:solidFill>
                  <a:srgbClr val="FF0000"/>
                </a:solidFill>
              </a:rPr>
              <a:t>PVSS1CDE, PVSS3AE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050" dirty="0" smtClean="0">
                <a:solidFill>
                  <a:srgbClr val="FF0000"/>
                </a:solidFill>
              </a:rPr>
              <a:t>(*. </a:t>
            </a:r>
            <a:r>
              <a:rPr lang="en-US" sz="1050" dirty="0" smtClean="0">
                <a:solidFill>
                  <a:srgbClr val="FF0000"/>
                </a:solidFill>
              </a:rPr>
              <a:t>kpts28hpc128_r08w01_45c5pl_0v0 </a:t>
            </a:r>
            <a:r>
              <a:rPr lang="en-US" sz="1050" dirty="0" smtClean="0">
                <a:solidFill>
                  <a:srgbClr val="FF0000"/>
                </a:solidFill>
              </a:rPr>
              <a:t>(metal only))</a:t>
            </a:r>
            <a:endParaRPr lang="en-US" sz="1050" dirty="0" smtClean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9377"/>
            <a:ext cx="5882191" cy="620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000108"/>
            <a:ext cx="3357555" cy="15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2198" y="35716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floating.psub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446" y="3214686"/>
            <a:ext cx="335755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t28_abb_top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2. sdtc01cap_t28hpc_4t2r_vf180_6020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3. dwc_usb3_sspx1_hspx1_ns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4. dwc_mipi_2_bidir_dphy_ns_core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5. dwc_dphy2sio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6. dwc_dphy2bio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7. dwc_mipi_pll_dphy_ns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(*. kpts28hpc128_r08w01_45c5pl_0v0 (metal only</a:t>
            </a:r>
            <a:r>
              <a:rPr lang="en-US" sz="1100" dirty="0" smtClean="0">
                <a:solidFill>
                  <a:srgbClr val="FF0000"/>
                </a:solidFill>
              </a:rPr>
              <a:t>))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7" y="1039437"/>
            <a:ext cx="3357554" cy="153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5786446" cy="612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00760" y="2857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mnpg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2928934"/>
            <a:ext cx="3286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sdtc01cap_t28hpc_4t2r_vf180_6020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2. sdtc01pdp_t28hpc_xx_vf180_6020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3. dwc_pcie2_pads_x2_ns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4. dwc_hdmi1rxio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5. dwc_usb3_pads_sspx1_hspx1_ns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6. dwc_dphy2sio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7. dwc_dphy2bio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8. t28_pll_arm_top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9. pll_ddr_top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10. DDRIO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11. IO </a:t>
            </a:r>
            <a:r>
              <a:rPr lang="en-US" altLang="zh-CN" sz="1400" dirty="0" smtClean="0">
                <a:solidFill>
                  <a:srgbClr val="FF0000"/>
                </a:solidFill>
              </a:rPr>
              <a:t>(PVDD1RGM, PVDD18RGM, PVDD1SD, PVDD18SD, PVDD2CDE, PVDD1CDE, </a:t>
            </a:r>
            <a:r>
              <a:rPr lang="en-US" altLang="zh-CN" sz="1400" dirty="0" smtClean="0">
                <a:solidFill>
                  <a:srgbClr val="FF0000"/>
                </a:solidFill>
              </a:rPr>
              <a:t>PVDD3AE, </a:t>
            </a:r>
            <a:r>
              <a:rPr lang="en-US" altLang="zh-CN" sz="1400" dirty="0" smtClean="0">
                <a:solidFill>
                  <a:srgbClr val="FF0000"/>
                </a:solidFill>
              </a:rPr>
              <a:t>PCLAMPEC)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5824392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556" y="1000108"/>
            <a:ext cx="336044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46" y="2857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npvss49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2643182"/>
            <a:ext cx="32147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sdtc01cap_t28hpc_4t2r_vf180_6020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2. sdtc01pdp_t28hpc_xx_vf180_6020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3. dwc_pcie2_x2_ns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4. dwc_pcie2_pads_x2_ns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5. dwc_hdmi_20_rx_1p_phy_ns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6. dwc_hdmi1rxio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7. dwc_usb3_sspx1_hspx1_ns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8. dwc_usb3_pads_sspx1_hspx1_ns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9. dwc_mipi_2_bidir_dphy_ns_core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10. dwc_dphy2sio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11. dwc_dphy2bio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12. t28_abb_top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13. t28_pll_arm_top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14. pll_ddr_top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15. DDRIO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16. IO </a:t>
            </a:r>
            <a:r>
              <a:rPr lang="en-US" altLang="zh-CN" sz="1400" dirty="0" smtClean="0">
                <a:solidFill>
                  <a:srgbClr val="FF0000"/>
                </a:solidFill>
              </a:rPr>
              <a:t>(PVSS1RGM, PVSS1SD, </a:t>
            </a:r>
            <a:r>
              <a:rPr lang="en-US" altLang="zh-CN" sz="1400" dirty="0" smtClean="0">
                <a:solidFill>
                  <a:srgbClr val="FF0000"/>
                </a:solidFill>
              </a:rPr>
              <a:t>PVSS1CDE, PVSS3AE)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5804507" cy="610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044285"/>
            <a:ext cx="3357553" cy="151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46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npvss150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1142984"/>
            <a:ext cx="2460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dwc_usb3_sspx1_hspx1_ns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4286280" cy="408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285992"/>
            <a:ext cx="4314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46" y="141659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ppvdd150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1000108"/>
            <a:ext cx="2460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dwc_usb3_sspx1_hspx1_ns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4357718" cy="428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14554"/>
            <a:ext cx="42767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328</Words>
  <PresentationFormat>全屏显示(4:3)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Cn0593</cp:lastModifiedBy>
  <cp:revision>73</cp:revision>
  <dcterms:modified xsi:type="dcterms:W3CDTF">2017-10-26T09:22:37Z</dcterms:modified>
</cp:coreProperties>
</file>