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9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4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2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426F-F818-486B-8DFA-87EEFC19FB4B}" type="datetimeFigureOut">
              <a:rPr lang="zh-CN" altLang="en-US" smtClean="0"/>
              <a:t>2018/01/27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Low Delay Implementation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95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 Specification</a:t>
            </a:r>
          </a:p>
          <a:p>
            <a:pPr lvl="1"/>
            <a:r>
              <a:rPr lang="en-US" altLang="zh-CN" dirty="0" smtClean="0"/>
              <a:t>1080P@60fps</a:t>
            </a:r>
          </a:p>
          <a:p>
            <a:pPr lvl="1"/>
            <a:r>
              <a:rPr lang="en-US" altLang="zh-CN" dirty="0" smtClean="0"/>
              <a:t>5Mbps~10Mbps</a:t>
            </a:r>
          </a:p>
          <a:p>
            <a:r>
              <a:rPr lang="en-US" altLang="zh-CN" dirty="0" smtClean="0"/>
              <a:t>Extended</a:t>
            </a:r>
          </a:p>
          <a:p>
            <a:pPr lvl="1"/>
            <a:r>
              <a:rPr lang="en-US" altLang="zh-CN" dirty="0" smtClean="0"/>
              <a:t>4K@30fps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Veloce</a:t>
            </a:r>
            <a:r>
              <a:rPr lang="en-US" altLang="zh-CN" dirty="0" smtClean="0"/>
              <a:t> DB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Stage1</a:t>
            </a:r>
          </a:p>
          <a:p>
            <a:pPr lvl="1"/>
            <a:r>
              <a:rPr lang="en-US" altLang="zh-CN" dirty="0" smtClean="0"/>
              <a:t>SPI transmission is used to substitute BB transmission, only for video evaluation.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5766"/>
            <a:ext cx="7560840" cy="214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5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Veloce</a:t>
            </a:r>
            <a:r>
              <a:rPr lang="en-US" altLang="zh-CN" dirty="0" smtClean="0"/>
              <a:t> DB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Stage2</a:t>
            </a:r>
          </a:p>
          <a:p>
            <a:pPr lvl="1"/>
            <a:r>
              <a:rPr lang="en-US" altLang="zh-CN" dirty="0" smtClean="0"/>
              <a:t>Delay Monitor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000" dirty="0" smtClean="0"/>
              <a:t>1. Low delay encoding:	confirmed</a:t>
            </a:r>
          </a:p>
          <a:p>
            <a:r>
              <a:rPr lang="en-US" altLang="zh-CN" sz="2000" dirty="0" smtClean="0"/>
              <a:t>2. Send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to BB( 1CMD/0.5ms): confirmed</a:t>
            </a:r>
          </a:p>
          <a:p>
            <a:r>
              <a:rPr lang="en-US" altLang="zh-CN" sz="2000" dirty="0" smtClean="0"/>
              <a:t>3. Send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to Dec: 	need try</a:t>
            </a:r>
          </a:p>
          <a:p>
            <a:pPr lvl="1"/>
            <a:r>
              <a:rPr lang="en-US" altLang="zh-CN" sz="1800" dirty="0" smtClean="0"/>
              <a:t>Need confirmed: </a:t>
            </a:r>
          </a:p>
          <a:p>
            <a:pPr lvl="2"/>
            <a:r>
              <a:rPr lang="en-US" altLang="zh-CN" sz="1400" dirty="0" err="1" smtClean="0"/>
              <a:t>dec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wrptr</a:t>
            </a:r>
            <a:r>
              <a:rPr lang="en-US" altLang="zh-CN" sz="1400" dirty="0" smtClean="0"/>
              <a:t> can be updated any time? Or interrupt to update it.</a:t>
            </a:r>
          </a:p>
          <a:p>
            <a:pPr lvl="2"/>
            <a:r>
              <a:rPr lang="en-US" altLang="zh-CN" sz="1400" dirty="0" err="1" smtClean="0"/>
              <a:t>Sps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pps</a:t>
            </a:r>
            <a:r>
              <a:rPr lang="en-US" altLang="zh-CN" sz="1400" dirty="0" smtClean="0"/>
              <a:t> need 1024 bytes? If need 1024, </a:t>
            </a:r>
            <a:r>
              <a:rPr lang="en-US" altLang="zh-CN" sz="1400" dirty="0" err="1" smtClean="0"/>
              <a:t>sps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pps</a:t>
            </a:r>
            <a:r>
              <a:rPr lang="en-US" altLang="zh-CN" sz="1400" dirty="0" smtClean="0"/>
              <a:t> + padding zero can work?</a:t>
            </a:r>
          </a:p>
          <a:p>
            <a:pPr lvl="2"/>
            <a:r>
              <a:rPr lang="en-US" altLang="zh-CN" sz="1400" dirty="0" smtClean="0"/>
              <a:t>How to flush decoder finish one frame if the rest bytes is not enough(such 3 bytes)?</a:t>
            </a:r>
          </a:p>
          <a:p>
            <a:pPr lvl="2"/>
            <a:r>
              <a:rPr lang="en-US" altLang="zh-CN" sz="1400" dirty="0" smtClean="0"/>
              <a:t>Does slice affects the intra refresh?</a:t>
            </a:r>
          </a:p>
          <a:p>
            <a:pPr lvl="1"/>
            <a:r>
              <a:rPr lang="en-US" altLang="zh-CN" sz="1800" dirty="0" smtClean="0"/>
              <a:t>Scheme: </a:t>
            </a:r>
          </a:p>
          <a:p>
            <a:pPr lvl="2"/>
            <a:r>
              <a:rPr lang="en-US" altLang="zh-CN" sz="1400" dirty="0" smtClean="0"/>
              <a:t>BB sync the </a:t>
            </a:r>
            <a:r>
              <a:rPr lang="en-US" altLang="zh-CN" sz="1400" dirty="0" err="1" smtClean="0"/>
              <a:t>cmd</a:t>
            </a:r>
            <a:r>
              <a:rPr lang="en-US" altLang="zh-CN" sz="1400" dirty="0"/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en-US" altLang="zh-CN" sz="1400" dirty="0" smtClean="0"/>
              <a:t>CPU parser the block and move the data into </a:t>
            </a:r>
            <a:r>
              <a:rPr lang="en-US" altLang="zh-CN" sz="1400" dirty="0" err="1" smtClean="0"/>
              <a:t>sram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en-US" altLang="zh-CN" sz="1400" dirty="0" smtClean="0"/>
              <a:t>inform to decoder</a:t>
            </a:r>
          </a:p>
          <a:p>
            <a:r>
              <a:rPr lang="en-US" altLang="zh-CN" sz="2000" dirty="0" smtClean="0"/>
              <a:t>4. The start point of starting display:  need try</a:t>
            </a:r>
          </a:p>
          <a:p>
            <a:pPr lvl="1"/>
            <a:r>
              <a:rPr lang="en-US" altLang="zh-CN" sz="1600" dirty="0" smtClean="0"/>
              <a:t>Scheme: </a:t>
            </a:r>
          </a:p>
          <a:p>
            <a:pPr lvl="2"/>
            <a:r>
              <a:rPr lang="en-US" altLang="zh-CN" sz="1200" dirty="0" smtClean="0"/>
              <a:t>Start </a:t>
            </a:r>
            <a:r>
              <a:rPr lang="en-US" altLang="zh-CN" sz="1200" dirty="0" err="1" smtClean="0"/>
              <a:t>timmer</a:t>
            </a:r>
            <a:r>
              <a:rPr lang="en-US" altLang="zh-CN" sz="1200" dirty="0" smtClean="0"/>
              <a:t> after launch decoding the FIRST frame</a:t>
            </a:r>
            <a:r>
              <a:rPr lang="en-US" altLang="zh-CN" sz="1200" dirty="0" smtClean="0">
                <a:sym typeface="Wingdings" panose="05000000000000000000" pitchFamily="2" charset="2"/>
              </a:rPr>
              <a:t> 4 </a:t>
            </a:r>
            <a:r>
              <a:rPr lang="en-US" altLang="zh-CN" sz="1200" dirty="0" err="1" smtClean="0">
                <a:sym typeface="Wingdings" panose="05000000000000000000" pitchFamily="2" charset="2"/>
              </a:rPr>
              <a:t>ms</a:t>
            </a:r>
            <a:r>
              <a:rPr lang="en-US" altLang="zh-CN" sz="1200" dirty="0" smtClean="0">
                <a:sym typeface="Wingdings" panose="05000000000000000000" pitchFamily="2" charset="2"/>
              </a:rPr>
              <a:t>  launch display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5. Correct the phase error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betweeen</a:t>
            </a:r>
            <a:r>
              <a:rPr lang="en-US" altLang="zh-CN" sz="2000" dirty="0" smtClean="0">
                <a:sym typeface="Wingdings" panose="05000000000000000000" pitchFamily="2" charset="2"/>
              </a:rPr>
              <a:t> decoder and display</a:t>
            </a:r>
          </a:p>
          <a:p>
            <a:pPr lvl="1"/>
            <a:r>
              <a:rPr lang="en-US" altLang="zh-CN" sz="1600" dirty="0" smtClean="0">
                <a:sym typeface="Wingdings" panose="05000000000000000000" pitchFamily="2" charset="2"/>
              </a:rPr>
              <a:t>Need confirmed</a:t>
            </a:r>
          </a:p>
          <a:p>
            <a:pPr lvl="2"/>
            <a:r>
              <a:rPr lang="en-US" altLang="zh-CN" sz="1200" dirty="0" smtClean="0">
                <a:sym typeface="Wingdings" panose="05000000000000000000" pitchFamily="2" charset="2"/>
              </a:rPr>
              <a:t>Display can update the blank time to adjust the display </a:t>
            </a:r>
            <a:r>
              <a:rPr lang="en-US" altLang="zh-CN" sz="1200" dirty="0" err="1" smtClean="0">
                <a:sym typeface="Wingdings" panose="05000000000000000000" pitchFamily="2" charset="2"/>
              </a:rPr>
              <a:t>vsync</a:t>
            </a:r>
            <a:r>
              <a:rPr lang="en-US" altLang="zh-CN" sz="1200" dirty="0" smtClean="0">
                <a:sym typeface="Wingdings" panose="05000000000000000000" pitchFamily="2" charset="2"/>
              </a:rPr>
              <a:t> point</a:t>
            </a:r>
          </a:p>
          <a:p>
            <a:pPr lvl="1"/>
            <a:r>
              <a:rPr lang="en-US" altLang="zh-CN" sz="1600" dirty="0" smtClean="0">
                <a:sym typeface="Wingdings" panose="05000000000000000000" pitchFamily="2" charset="2"/>
              </a:rPr>
              <a:t>Scheme:</a:t>
            </a:r>
          </a:p>
          <a:p>
            <a:pPr lvl="2"/>
            <a:r>
              <a:rPr lang="en-US" altLang="zh-CN" sz="1200" dirty="0" smtClean="0">
                <a:sym typeface="Wingdings" panose="05000000000000000000" pitchFamily="2" charset="2"/>
              </a:rPr>
              <a:t>If the phase error &gt; 2ms, then update blank time to adjust </a:t>
            </a:r>
            <a:r>
              <a:rPr lang="en-US" altLang="zh-CN" sz="1200" dirty="0" err="1" smtClean="0">
                <a:sym typeface="Wingdings" panose="05000000000000000000" pitchFamily="2" charset="2"/>
              </a:rPr>
              <a:t>vsync</a:t>
            </a:r>
            <a:r>
              <a:rPr lang="en-US" altLang="zh-CN" sz="1200" dirty="0" smtClean="0">
                <a:sym typeface="Wingdings" panose="05000000000000000000" pitchFamily="2" charset="2"/>
              </a:rPr>
              <a:t> point. </a:t>
            </a:r>
            <a:endParaRPr lang="en-US" altLang="zh-CN" sz="1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329"/>
            <a:ext cx="48704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89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83518"/>
            <a:ext cx="8110537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Question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	Audio/Video syn</a:t>
            </a:r>
            <a:r>
              <a:rPr lang="en-US" altLang="zh-CN" dirty="0" smtClean="0"/>
              <a:t>c up </a:t>
            </a:r>
            <a:r>
              <a:rPr lang="en-US" altLang="zh-CN" dirty="0" err="1" smtClean="0"/>
              <a:t>metod</a:t>
            </a:r>
            <a:endParaRPr lang="en-US" altLang="zh-CN" dirty="0" smtClean="0"/>
          </a:p>
          <a:p>
            <a:r>
              <a:rPr lang="en-US" altLang="zh-CN" dirty="0" smtClean="0"/>
              <a:t>2.	Error control flow on BB &amp; Code Side</a:t>
            </a:r>
          </a:p>
          <a:p>
            <a:r>
              <a:rPr lang="en-US" altLang="zh-CN" dirty="0" smtClean="0"/>
              <a:t>3. 	external HDMI TX chip bring up</a:t>
            </a:r>
          </a:p>
          <a:p>
            <a:r>
              <a:rPr lang="en-US" altLang="zh-CN" smtClean="0"/>
              <a:t>4.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3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</Words>
  <Application>Microsoft Office PowerPoint</Application>
  <PresentationFormat>全屏显示(16:9)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Low Delay Implementation</vt:lpstr>
      <vt:lpstr>Specification</vt:lpstr>
      <vt:lpstr>Veloce DB Requirements</vt:lpstr>
      <vt:lpstr>Veloce DB Requirements</vt:lpstr>
      <vt:lpstr>Key points</vt:lpstr>
      <vt:lpstr>PowerPoint 演示文稿</vt:lpstr>
      <vt:lpstr>Question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77</cp:revision>
  <dcterms:created xsi:type="dcterms:W3CDTF">2017-12-18T14:43:40Z</dcterms:created>
  <dcterms:modified xsi:type="dcterms:W3CDTF">2018-01-27T06:13:52Z</dcterms:modified>
</cp:coreProperties>
</file>