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884" r:id="rId2"/>
  </p:sldMasterIdLst>
  <p:notesMasterIdLst>
    <p:notesMasterId r:id="rId11"/>
  </p:notesMasterIdLst>
  <p:sldIdLst>
    <p:sldId id="370" r:id="rId3"/>
    <p:sldId id="385" r:id="rId4"/>
    <p:sldId id="353" r:id="rId5"/>
    <p:sldId id="354" r:id="rId6"/>
    <p:sldId id="355" r:id="rId7"/>
    <p:sldId id="375" r:id="rId8"/>
    <p:sldId id="360" r:id="rId9"/>
    <p:sldId id="372" r:id="rId1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 autoAdjust="0"/>
    <p:restoredTop sz="93103" autoAdjust="0"/>
  </p:normalViewPr>
  <p:slideViewPr>
    <p:cSldViewPr showGuides="1">
      <p:cViewPr varScale="1">
        <p:scale>
          <a:sx n="106" d="100"/>
          <a:sy n="106" d="100"/>
        </p:scale>
        <p:origin x="1758" y="78"/>
      </p:cViewPr>
      <p:guideLst>
        <p:guide orient="horz" pos="3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54865AA-1839-4C91-B8DB-22FF78CC37B2}" type="datetimeFigureOut">
              <a:rPr lang="zh-TW" altLang="en-US"/>
              <a:pPr>
                <a:defRPr/>
              </a:pPr>
              <a:t>2017/12/18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6DF1B8-67BD-4103-8200-157D270C38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0071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intergr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Himme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5550"/>
            <a:ext cx="9144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schatt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5550"/>
            <a:ext cx="91440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12" descr="KEYSTONE1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5984875"/>
            <a:ext cx="25812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0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27075" y="1260475"/>
            <a:ext cx="6757988" cy="1143000"/>
          </a:xfrm>
        </p:spPr>
        <p:txBody>
          <a:bodyPr lIns="91440" rIns="91440" anchor="b"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de-DE" altLang="zh-TW"/>
          </a:p>
        </p:txBody>
      </p:sp>
      <p:sp>
        <p:nvSpPr>
          <p:cNvPr id="10752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7075" y="2571750"/>
            <a:ext cx="6764338" cy="773113"/>
          </a:xfrm>
        </p:spPr>
        <p:txBody>
          <a:bodyPr lIns="91440" rIns="91440"/>
          <a:lstStyle>
            <a:lvl1pPr marL="0" indent="0">
              <a:buFont typeface="Wingdings" pitchFamily="2" charset="2"/>
              <a:buNone/>
              <a:defRPr sz="2200" b="1"/>
            </a:lvl1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6061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2829979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5600" y="230188"/>
            <a:ext cx="2100263" cy="56594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3225" y="230188"/>
            <a:ext cx="6149975" cy="56594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357377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09"/>
          <a:stretch>
            <a:fillRect/>
          </a:stretch>
        </p:blipFill>
        <p:spPr bwMode="auto">
          <a:xfrm>
            <a:off x="0" y="0"/>
            <a:ext cx="91440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43450"/>
            <a:ext cx="9144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群組 4"/>
          <p:cNvGrpSpPr>
            <a:grpSpLocks/>
          </p:cNvGrpSpPr>
          <p:nvPr userDrawn="1"/>
        </p:nvGrpSpPr>
        <p:grpSpPr bwMode="auto">
          <a:xfrm>
            <a:off x="1990875" y="5452217"/>
            <a:ext cx="1741090" cy="661044"/>
            <a:chOff x="4651220" y="2413722"/>
            <a:chExt cx="3363656" cy="1277862"/>
          </a:xfrm>
          <a:effectLst>
            <a:glow rad="190500">
              <a:schemeClr val="bg1">
                <a:alpha val="80000"/>
              </a:schemeClr>
            </a:glow>
          </a:effectLst>
        </p:grpSpPr>
        <p:sp>
          <p:nvSpPr>
            <p:cNvPr id="7" name="手繪多邊形 6"/>
            <p:cNvSpPr/>
            <p:nvPr/>
          </p:nvSpPr>
          <p:spPr>
            <a:xfrm>
              <a:off x="4651220" y="2413722"/>
              <a:ext cx="1634674" cy="825696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5220997" y="2515951"/>
              <a:ext cx="1842939" cy="92792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989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841859" y="2594589"/>
              <a:ext cx="2173017" cy="109699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B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文字方塊 8"/>
          <p:cNvSpPr txBox="1">
            <a:spLocks noChangeArrowheads="1"/>
          </p:cNvSpPr>
          <p:nvPr userDrawn="1"/>
        </p:nvSpPr>
        <p:spPr bwMode="auto">
          <a:xfrm>
            <a:off x="3979397" y="5190630"/>
            <a:ext cx="29960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600" i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254000">
                    <a:prstClr val="white">
                      <a:alpha val="80000"/>
                    </a:prstClr>
                  </a:glow>
                </a:effectLst>
                <a:latin typeface="Arial Black" panose="020B0A04020102020204" pitchFamily="34" charset="0"/>
              </a:rPr>
              <a:t>KEYSTONE</a:t>
            </a:r>
            <a:endParaRPr kumimoji="0" lang="zh-TW" altLang="en-US" sz="3600" i="1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254000">
                  <a:prstClr val="white">
                    <a:alpha val="80000"/>
                  </a:prst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文字方塊 9"/>
          <p:cNvSpPr txBox="1">
            <a:spLocks noChangeArrowheads="1"/>
          </p:cNvSpPr>
          <p:nvPr userDrawn="1"/>
        </p:nvSpPr>
        <p:spPr bwMode="auto">
          <a:xfrm>
            <a:off x="4522558" y="5836961"/>
            <a:ext cx="19096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b="1" i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254000">
                    <a:prstClr val="white">
                      <a:alpha val="80000"/>
                    </a:prstClr>
                  </a:glow>
                </a:effectLst>
                <a:latin typeface="Arial Black" panose="020B0A04020102020204" pitchFamily="34" charset="0"/>
              </a:rPr>
              <a:t>MICROTECH</a:t>
            </a:r>
            <a:endParaRPr kumimoji="0" lang="zh-TW" altLang="en-US" sz="2000" b="1" i="1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254000">
                  <a:prstClr val="white">
                    <a:alpha val="80000"/>
                  </a:prstClr>
                </a:glow>
              </a:effectLst>
              <a:latin typeface="Arial Black" panose="020B0A04020102020204" pitchFamily="34" charset="0"/>
              <a:ea typeface="Arial Unicode MS" panose="020B0604020202020204" pitchFamily="34" charset="-120"/>
              <a:cs typeface="Verdana" panose="020B060403050404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-3175" y="4742651"/>
            <a:ext cx="9144000" cy="180979"/>
          </a:xfrm>
          <a:prstGeom prst="rect">
            <a:avLst/>
          </a:prstGeom>
          <a:gradFill>
            <a:gsLst>
              <a:gs pos="3000">
                <a:schemeClr val="tx1">
                  <a:lumMod val="75000"/>
                  <a:lumOff val="25000"/>
                </a:schemeClr>
              </a:gs>
              <a:gs pos="83000">
                <a:srgbClr val="4A82BA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21" name="內容版面配置區 20"/>
          <p:cNvSpPr>
            <a:spLocks noGrp="1"/>
          </p:cNvSpPr>
          <p:nvPr>
            <p:ph sz="quarter" idx="10"/>
          </p:nvPr>
        </p:nvSpPr>
        <p:spPr>
          <a:xfrm>
            <a:off x="1035050" y="1645441"/>
            <a:ext cx="7067550" cy="1111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="1" baseline="0"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22" name="內容版面配置區 20"/>
          <p:cNvSpPr>
            <a:spLocks noGrp="1"/>
          </p:cNvSpPr>
          <p:nvPr>
            <p:ph sz="quarter" idx="11"/>
          </p:nvPr>
        </p:nvSpPr>
        <p:spPr>
          <a:xfrm>
            <a:off x="2907904" y="3748602"/>
            <a:ext cx="3321843" cy="908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89679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9"/>
          <a:stretch>
            <a:fillRect/>
          </a:stretch>
        </p:blipFill>
        <p:spPr bwMode="auto">
          <a:xfrm>
            <a:off x="0" y="6194425"/>
            <a:ext cx="9144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6186488"/>
            <a:ext cx="9144000" cy="1444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8299104" y="6356161"/>
            <a:ext cx="530916" cy="43088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70A03186-276D-4690-B9A7-5FCED672BD39}" type="slidenum">
              <a:rPr kumimoji="0" lang="zh-TW" altLang="en-US" sz="2200" b="1" i="1">
                <a:solidFill>
                  <a:srgbClr val="3A4D7F"/>
                </a:solidFill>
                <a:effectLst>
                  <a:glow rad="228600">
                    <a:prstClr val="white"/>
                  </a:glo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2200" b="1" i="1" dirty="0">
              <a:solidFill>
                <a:srgbClr val="3A4D7F"/>
              </a:solidFill>
              <a:effectLst>
                <a:glow rad="228600">
                  <a:prstClr val="white"/>
                </a:glow>
              </a:effectLst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7" name="群組 4"/>
          <p:cNvGrpSpPr>
            <a:grpSpLocks noChangeAspect="1"/>
          </p:cNvGrpSpPr>
          <p:nvPr userDrawn="1"/>
        </p:nvGrpSpPr>
        <p:grpSpPr bwMode="auto">
          <a:xfrm>
            <a:off x="408970" y="6424133"/>
            <a:ext cx="927355" cy="352092"/>
            <a:chOff x="4651220" y="2413722"/>
            <a:chExt cx="3363656" cy="1277862"/>
          </a:xfrm>
          <a:effectLst>
            <a:glow rad="127000">
              <a:schemeClr val="bg1">
                <a:alpha val="90000"/>
              </a:schemeClr>
            </a:glow>
          </a:effectLst>
        </p:grpSpPr>
        <p:sp>
          <p:nvSpPr>
            <p:cNvPr id="8" name="手繪多邊形 7"/>
            <p:cNvSpPr/>
            <p:nvPr/>
          </p:nvSpPr>
          <p:spPr>
            <a:xfrm>
              <a:off x="4651220" y="2413722"/>
              <a:ext cx="1634674" cy="825696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20997" y="2515951"/>
              <a:ext cx="1842939" cy="92792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989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5841859" y="2594589"/>
              <a:ext cx="2173017" cy="109699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B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文字方塊 8"/>
          <p:cNvSpPr txBox="1">
            <a:spLocks noChangeArrowheads="1"/>
          </p:cNvSpPr>
          <p:nvPr userDrawn="1"/>
        </p:nvSpPr>
        <p:spPr bwMode="auto">
          <a:xfrm>
            <a:off x="1477963" y="6278563"/>
            <a:ext cx="1709737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950" b="1" i="1" dirty="0">
                <a:solidFill>
                  <a:prstClr val="white"/>
                </a:solidFill>
                <a:latin typeface="Arial Black" panose="020B0A04020102020204" pitchFamily="34" charset="0"/>
              </a:rPr>
              <a:t>KEYSTONE</a:t>
            </a:r>
            <a:endParaRPr kumimoji="0" lang="zh-TW" altLang="en-US" sz="1950" b="1" i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字方塊 9"/>
          <p:cNvSpPr txBox="1">
            <a:spLocks noChangeArrowheads="1"/>
          </p:cNvSpPr>
          <p:nvPr userDrawn="1"/>
        </p:nvSpPr>
        <p:spPr bwMode="auto">
          <a:xfrm>
            <a:off x="2376488" y="6570663"/>
            <a:ext cx="13938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i="1" dirty="0">
                <a:solidFill>
                  <a:prstClr val="white"/>
                </a:solidFill>
                <a:latin typeface="Arial Black" panose="020B0A04020102020204" pitchFamily="34" charset="0"/>
              </a:rPr>
              <a:t>MICROTECH</a:t>
            </a:r>
            <a:endParaRPr kumimoji="0" lang="zh-TW" altLang="en-US" sz="1400" b="1" i="1" dirty="0">
              <a:solidFill>
                <a:prstClr val="white"/>
              </a:solidFill>
              <a:latin typeface="Arial Black" panose="020B0A04020102020204" pitchFamily="34" charset="0"/>
              <a:ea typeface="Arial Unicode MS" panose="020B0604020202020204" pitchFamily="34" charset="-120"/>
              <a:cs typeface="Verdana" panose="020B060403050404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3384" y="98835"/>
            <a:ext cx="7990882" cy="82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3000" b="1" baseline="0">
                <a:solidFill>
                  <a:srgbClr val="003399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quarter" idx="10"/>
          </p:nvPr>
        </p:nvSpPr>
        <p:spPr>
          <a:xfrm>
            <a:off x="458788" y="991844"/>
            <a:ext cx="8220074" cy="1404000"/>
          </a:xfrm>
          <a:prstGeom prst="rect">
            <a:avLst/>
          </a:prstGeom>
        </p:spPr>
        <p:txBody>
          <a:bodyPr tIns="36000"/>
          <a:lstStyle>
            <a:lvl1pPr marL="2286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u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9085981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5430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 userDrawn="1"/>
        </p:nvSpPr>
        <p:spPr>
          <a:xfrm>
            <a:off x="8299104" y="6356161"/>
            <a:ext cx="530916" cy="430887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defRPr/>
            </a:pPr>
            <a:fld id="{4FFD4964-6A2F-43F0-B18B-392DAA881C15}" type="slidenum">
              <a:rPr kumimoji="0" lang="zh-TW" altLang="en-US" sz="2200" b="1" i="1" smtClean="0">
                <a:solidFill>
                  <a:srgbClr val="3A4D7F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zh-TW" altLang="en-US" sz="2200" b="1" i="1">
              <a:solidFill>
                <a:srgbClr val="3A4D7F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390650" y="0"/>
            <a:ext cx="139700" cy="692943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6" name="手繪多邊形 5"/>
          <p:cNvSpPr/>
          <p:nvPr userDrawn="1"/>
        </p:nvSpPr>
        <p:spPr>
          <a:xfrm rot="5400000">
            <a:off x="-1815306" y="2334419"/>
            <a:ext cx="5992813" cy="1304925"/>
          </a:xfrm>
          <a:custGeom>
            <a:avLst/>
            <a:gdLst>
              <a:gd name="connsiteX0" fmla="*/ 2655698 w 5992659"/>
              <a:gd name="connsiteY0" fmla="*/ 759314 h 1305244"/>
              <a:gd name="connsiteX1" fmla="*/ 2710485 w 5992659"/>
              <a:gd name="connsiteY1" fmla="*/ 778284 h 1305244"/>
              <a:gd name="connsiteX2" fmla="*/ 3050610 w 5992659"/>
              <a:gd name="connsiteY2" fmla="*/ 863454 h 1305244"/>
              <a:gd name="connsiteX3" fmla="*/ 3966950 w 5992659"/>
              <a:gd name="connsiteY3" fmla="*/ 745994 h 1305244"/>
              <a:gd name="connsiteX4" fmla="*/ 5207660 w 5992659"/>
              <a:gd name="connsiteY4" fmla="*/ 29485 h 1305244"/>
              <a:gd name="connsiteX5" fmla="*/ 5950867 w 5992659"/>
              <a:gd name="connsiteY5" fmla="*/ 249223 h 1305244"/>
              <a:gd name="connsiteX6" fmla="*/ 3958146 w 5992659"/>
              <a:gd name="connsiteY6" fmla="*/ 1260674 h 1305244"/>
              <a:gd name="connsiteX7" fmla="*/ 2800528 w 5992659"/>
              <a:gd name="connsiteY7" fmla="*/ 843136 h 1305244"/>
              <a:gd name="connsiteX8" fmla="*/ 0 w 5992659"/>
              <a:gd name="connsiteY8" fmla="*/ 1248309 h 1305244"/>
              <a:gd name="connsiteX9" fmla="*/ 0 w 5992659"/>
              <a:gd name="connsiteY9" fmla="*/ 215256 h 1305244"/>
              <a:gd name="connsiteX10" fmla="*/ 33165 w 5992659"/>
              <a:gd name="connsiteY10" fmla="*/ 196055 h 1305244"/>
              <a:gd name="connsiteX11" fmla="*/ 1063855 w 5992659"/>
              <a:gd name="connsiteY11" fmla="*/ 29485 h 1305244"/>
              <a:gd name="connsiteX12" fmla="*/ 2442420 w 5992659"/>
              <a:gd name="connsiteY12" fmla="*/ 652026 h 1305244"/>
              <a:gd name="connsiteX13" fmla="*/ 2622062 w 5992659"/>
              <a:gd name="connsiteY13" fmla="*/ 739846 h 1305244"/>
              <a:gd name="connsiteX14" fmla="*/ 2655698 w 5992659"/>
              <a:gd name="connsiteY14" fmla="*/ 759314 h 1305244"/>
              <a:gd name="connsiteX15" fmla="*/ 2518307 w 5992659"/>
              <a:gd name="connsiteY15" fmla="*/ 711743 h 1305244"/>
              <a:gd name="connsiteX16" fmla="*/ 1578920 w 5992659"/>
              <a:gd name="connsiteY16" fmla="*/ 440597 h 1305244"/>
              <a:gd name="connsiteX17" fmla="*/ 587239 w 5992659"/>
              <a:gd name="connsiteY17" fmla="*/ 762159 h 1305244"/>
              <a:gd name="connsiteX18" fmla="*/ 50204 w 5992659"/>
              <a:gd name="connsiteY18" fmla="*/ 1298059 h 1305244"/>
              <a:gd name="connsiteX19" fmla="*/ 25091 w 5992659"/>
              <a:gd name="connsiteY19" fmla="*/ 1278075 h 130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992659" h="1305244">
                <a:moveTo>
                  <a:pt x="2655698" y="759314"/>
                </a:moveTo>
                <a:lnTo>
                  <a:pt x="2710485" y="778284"/>
                </a:lnTo>
                <a:cubicBezTo>
                  <a:pt x="2835038" y="818993"/>
                  <a:pt x="2951109" y="850729"/>
                  <a:pt x="3050610" y="863454"/>
                </a:cubicBezTo>
                <a:cubicBezTo>
                  <a:pt x="3448615" y="914354"/>
                  <a:pt x="3607442" y="884988"/>
                  <a:pt x="3966950" y="745994"/>
                </a:cubicBezTo>
                <a:cubicBezTo>
                  <a:pt x="4326459" y="606999"/>
                  <a:pt x="4877006" y="112280"/>
                  <a:pt x="5207660" y="29485"/>
                </a:cubicBezTo>
                <a:cubicBezTo>
                  <a:pt x="5538313" y="-53309"/>
                  <a:pt x="6159119" y="44025"/>
                  <a:pt x="5950867" y="249223"/>
                </a:cubicBezTo>
                <a:cubicBezTo>
                  <a:pt x="5742615" y="454421"/>
                  <a:pt x="4542888" y="1193540"/>
                  <a:pt x="3958146" y="1260674"/>
                </a:cubicBezTo>
                <a:cubicBezTo>
                  <a:pt x="3519590" y="1311024"/>
                  <a:pt x="3157612" y="1058908"/>
                  <a:pt x="2800528" y="843136"/>
                </a:cubicBezTo>
                <a:close/>
                <a:moveTo>
                  <a:pt x="0" y="1248309"/>
                </a:moveTo>
                <a:lnTo>
                  <a:pt x="0" y="215256"/>
                </a:lnTo>
                <a:lnTo>
                  <a:pt x="33165" y="196055"/>
                </a:lnTo>
                <a:cubicBezTo>
                  <a:pt x="301804" y="66500"/>
                  <a:pt x="737350" y="-9362"/>
                  <a:pt x="1063855" y="29485"/>
                </a:cubicBezTo>
                <a:cubicBezTo>
                  <a:pt x="1499195" y="81281"/>
                  <a:pt x="1960038" y="446828"/>
                  <a:pt x="2442420" y="652026"/>
                </a:cubicBezTo>
                <a:cubicBezTo>
                  <a:pt x="2502718" y="677675"/>
                  <a:pt x="2562488" y="707472"/>
                  <a:pt x="2622062" y="739846"/>
                </a:cubicBezTo>
                <a:lnTo>
                  <a:pt x="2655698" y="759314"/>
                </a:lnTo>
                <a:lnTo>
                  <a:pt x="2518307" y="711743"/>
                </a:lnTo>
                <a:cubicBezTo>
                  <a:pt x="2190779" y="593807"/>
                  <a:pt x="1835521" y="451149"/>
                  <a:pt x="1578920" y="440597"/>
                </a:cubicBezTo>
                <a:cubicBezTo>
                  <a:pt x="1168358" y="423715"/>
                  <a:pt x="854843" y="619248"/>
                  <a:pt x="587239" y="762159"/>
                </a:cubicBezTo>
                <a:cubicBezTo>
                  <a:pt x="319636" y="905069"/>
                  <a:pt x="176346" y="1368211"/>
                  <a:pt x="50204" y="1298059"/>
                </a:cubicBezTo>
                <a:cubicBezTo>
                  <a:pt x="42320" y="1293674"/>
                  <a:pt x="33903" y="1286926"/>
                  <a:pt x="25091" y="127807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6200000" flipH="1">
            <a:off x="-2295965" y="2157721"/>
            <a:ext cx="5712275" cy="1154634"/>
          </a:xfrm>
          <a:custGeom>
            <a:avLst/>
            <a:gdLst>
              <a:gd name="connsiteX0" fmla="*/ 0 w 5891394"/>
              <a:gd name="connsiteY0" fmla="*/ 682554 h 1154634"/>
              <a:gd name="connsiteX1" fmla="*/ 1142577 w 5891394"/>
              <a:gd name="connsiteY1" fmla="*/ 1048709 h 1154634"/>
              <a:gd name="connsiteX2" fmla="*/ 3055594 w 5891394"/>
              <a:gd name="connsiteY2" fmla="*/ 517996 h 1154634"/>
              <a:gd name="connsiteX3" fmla="*/ 4663924 w 5891394"/>
              <a:gd name="connsiteY3" fmla="*/ 602688 h 1154634"/>
              <a:gd name="connsiteX4" fmla="*/ 5797197 w 5891394"/>
              <a:gd name="connsiteY4" fmla="*/ 1154634 h 1154634"/>
              <a:gd name="connsiteX5" fmla="*/ 5891394 w 5891394"/>
              <a:gd name="connsiteY5" fmla="*/ 368639 h 1154634"/>
              <a:gd name="connsiteX6" fmla="*/ 5024010 w 5891394"/>
              <a:gd name="connsiteY6" fmla="*/ 7345 h 1154634"/>
              <a:gd name="connsiteX7" fmla="*/ 4992857 w 5891394"/>
              <a:gd name="connsiteY7" fmla="*/ 0 h 1154634"/>
              <a:gd name="connsiteX8" fmla="*/ 3092118 w 5891394"/>
              <a:gd name="connsiteY8" fmla="*/ 0 h 1154634"/>
              <a:gd name="connsiteX9" fmla="*/ 2889873 w 5891394"/>
              <a:gd name="connsiteY9" fmla="*/ 83650 h 1154634"/>
              <a:gd name="connsiteX10" fmla="*/ 1628681 w 5891394"/>
              <a:gd name="connsiteY10" fmla="*/ 440181 h 1154634"/>
              <a:gd name="connsiteX11" fmla="*/ 364877 w 5891394"/>
              <a:gd name="connsiteY11" fmla="*/ 24132 h 1154634"/>
              <a:gd name="connsiteX12" fmla="*/ 332692 w 5891394"/>
              <a:gd name="connsiteY12" fmla="*/ 0 h 1154634"/>
              <a:gd name="connsiteX13" fmla="*/ 70965 w 5891394"/>
              <a:gd name="connsiteY13" fmla="*/ 0 h 1154634"/>
              <a:gd name="connsiteX14" fmla="*/ 43028 w 5891394"/>
              <a:gd name="connsiteY14" fmla="*/ 225571 h 1154634"/>
              <a:gd name="connsiteX15" fmla="*/ 0 w 5891394"/>
              <a:gd name="connsiteY15" fmla="*/ 682554 h 115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91394" h="1154634">
                <a:moveTo>
                  <a:pt x="0" y="682554"/>
                </a:moveTo>
                <a:cubicBezTo>
                  <a:pt x="0" y="765678"/>
                  <a:pt x="555298" y="1040143"/>
                  <a:pt x="1142577" y="1048709"/>
                </a:cubicBezTo>
                <a:cubicBezTo>
                  <a:pt x="1865337" y="1031698"/>
                  <a:pt x="2468897" y="592313"/>
                  <a:pt x="3055594" y="517996"/>
                </a:cubicBezTo>
                <a:cubicBezTo>
                  <a:pt x="3642291" y="443680"/>
                  <a:pt x="4206893" y="496522"/>
                  <a:pt x="4663924" y="602688"/>
                </a:cubicBezTo>
                <a:cubicBezTo>
                  <a:pt x="5120954" y="708855"/>
                  <a:pt x="5797197" y="1071269"/>
                  <a:pt x="5797197" y="1154634"/>
                </a:cubicBezTo>
                <a:cubicBezTo>
                  <a:pt x="5803012" y="952435"/>
                  <a:pt x="5885580" y="570838"/>
                  <a:pt x="5891394" y="368639"/>
                </a:cubicBezTo>
                <a:cubicBezTo>
                  <a:pt x="5891394" y="295800"/>
                  <a:pt x="5409706" y="107963"/>
                  <a:pt x="5024010" y="7345"/>
                </a:cubicBezTo>
                <a:lnTo>
                  <a:pt x="4992857" y="0"/>
                </a:lnTo>
                <a:lnTo>
                  <a:pt x="3092118" y="0"/>
                </a:lnTo>
                <a:lnTo>
                  <a:pt x="2889873" y="83650"/>
                </a:lnTo>
                <a:cubicBezTo>
                  <a:pt x="2526543" y="239582"/>
                  <a:pt x="2124743" y="424874"/>
                  <a:pt x="1628681" y="440181"/>
                </a:cubicBezTo>
                <a:cubicBezTo>
                  <a:pt x="1132620" y="455488"/>
                  <a:pt x="654047" y="221825"/>
                  <a:pt x="364877" y="24132"/>
                </a:cubicBezTo>
                <a:lnTo>
                  <a:pt x="332692" y="0"/>
                </a:lnTo>
                <a:lnTo>
                  <a:pt x="70965" y="0"/>
                </a:lnTo>
                <a:lnTo>
                  <a:pt x="43028" y="225571"/>
                </a:lnTo>
                <a:cubicBezTo>
                  <a:pt x="21514" y="387128"/>
                  <a:pt x="0" y="548700"/>
                  <a:pt x="0" y="682554"/>
                </a:cubicBezTo>
                <a:close/>
              </a:path>
            </a:pathLst>
          </a:custGeom>
          <a:gradFill flip="none" rotWithShape="1">
            <a:gsLst>
              <a:gs pos="36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grpSp>
        <p:nvGrpSpPr>
          <p:cNvPr id="8" name="群組 4"/>
          <p:cNvGrpSpPr>
            <a:grpSpLocks/>
          </p:cNvGrpSpPr>
          <p:nvPr userDrawn="1"/>
        </p:nvGrpSpPr>
        <p:grpSpPr bwMode="auto">
          <a:xfrm>
            <a:off x="239853" y="5670992"/>
            <a:ext cx="1053818" cy="400105"/>
            <a:chOff x="4651220" y="2413722"/>
            <a:chExt cx="3363656" cy="1277862"/>
          </a:xfrm>
          <a:effectLst>
            <a:glow rad="152400">
              <a:schemeClr val="bg1">
                <a:alpha val="90000"/>
              </a:schemeClr>
            </a:glow>
          </a:effectLst>
        </p:grpSpPr>
        <p:sp>
          <p:nvSpPr>
            <p:cNvPr id="9" name="手繪多邊形 8"/>
            <p:cNvSpPr/>
            <p:nvPr/>
          </p:nvSpPr>
          <p:spPr>
            <a:xfrm>
              <a:off x="4651220" y="2413722"/>
              <a:ext cx="1634674" cy="825696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5220997" y="2515951"/>
              <a:ext cx="1842939" cy="92792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989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5841859" y="2594589"/>
              <a:ext cx="2173017" cy="109699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B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文字方塊 8"/>
          <p:cNvSpPr txBox="1">
            <a:spLocks noChangeArrowheads="1"/>
          </p:cNvSpPr>
          <p:nvPr userDrawn="1"/>
        </p:nvSpPr>
        <p:spPr bwMode="auto">
          <a:xfrm>
            <a:off x="-55563" y="6167438"/>
            <a:ext cx="14716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50" b="1" i="1" dirty="0">
                <a:solidFill>
                  <a:prstClr val="white"/>
                </a:solidFill>
                <a:latin typeface="Arial Black" panose="020B0A04020102020204" pitchFamily="34" charset="0"/>
              </a:rPr>
              <a:t>KEYSTONE</a:t>
            </a:r>
            <a:endParaRPr kumimoji="0" lang="zh-TW" altLang="en-US" sz="1650" b="1" i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字方塊 9"/>
          <p:cNvSpPr txBox="1">
            <a:spLocks noChangeArrowheads="1"/>
          </p:cNvSpPr>
          <p:nvPr userDrawn="1"/>
        </p:nvSpPr>
        <p:spPr bwMode="auto">
          <a:xfrm>
            <a:off x="68263" y="6454775"/>
            <a:ext cx="12223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i="1" dirty="0">
                <a:solidFill>
                  <a:prstClr val="white"/>
                </a:solidFill>
                <a:latin typeface="Arial Black" panose="020B0A04020102020204" pitchFamily="34" charset="0"/>
              </a:rPr>
              <a:t>MICROTECH</a:t>
            </a:r>
            <a:endParaRPr kumimoji="0" lang="zh-TW" altLang="en-US" sz="1200" b="1" i="1" dirty="0">
              <a:solidFill>
                <a:prstClr val="white"/>
              </a:solidFill>
              <a:latin typeface="Arial Black" panose="020B0A04020102020204" pitchFamily="34" charset="0"/>
              <a:ea typeface="Arial Unicode MS" panose="020B0604020202020204" pitchFamily="34" charset="-120"/>
              <a:cs typeface="Verdana" panose="020B0604030504040204" pitchFamily="34" charset="0"/>
            </a:endParaRPr>
          </a:p>
        </p:txBody>
      </p:sp>
      <p:sp>
        <p:nvSpPr>
          <p:cNvPr id="16" name="內容版面配置區 3"/>
          <p:cNvSpPr>
            <a:spLocks noGrp="1"/>
          </p:cNvSpPr>
          <p:nvPr>
            <p:ph sz="quarter" idx="10"/>
          </p:nvPr>
        </p:nvSpPr>
        <p:spPr>
          <a:xfrm>
            <a:off x="2297647" y="984546"/>
            <a:ext cx="5688249" cy="321330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SzPct val="60000"/>
              <a:buFont typeface="Wingdings" panose="05000000000000000000" pitchFamily="2" charset="2"/>
              <a:buChar char="u"/>
              <a:defRPr sz="2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545033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intergr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7850"/>
            <a:ext cx="9144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群組 4"/>
          <p:cNvGrpSpPr>
            <a:grpSpLocks/>
          </p:cNvGrpSpPr>
          <p:nvPr userDrawn="1"/>
        </p:nvGrpSpPr>
        <p:grpSpPr bwMode="auto">
          <a:xfrm>
            <a:off x="1990875" y="2556218"/>
            <a:ext cx="1741090" cy="661044"/>
            <a:chOff x="4651220" y="2413722"/>
            <a:chExt cx="3363656" cy="1277862"/>
          </a:xfrm>
          <a:effectLst>
            <a:glow rad="190500">
              <a:schemeClr val="bg1">
                <a:alpha val="80000"/>
              </a:schemeClr>
            </a:glow>
          </a:effectLst>
        </p:grpSpPr>
        <p:sp>
          <p:nvSpPr>
            <p:cNvPr id="5" name="手繪多邊形 4"/>
            <p:cNvSpPr/>
            <p:nvPr/>
          </p:nvSpPr>
          <p:spPr>
            <a:xfrm>
              <a:off x="4651220" y="2413722"/>
              <a:ext cx="1634674" cy="825696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5220997" y="2515951"/>
              <a:ext cx="1842939" cy="92792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989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手繪多邊形 6"/>
            <p:cNvSpPr/>
            <p:nvPr/>
          </p:nvSpPr>
          <p:spPr>
            <a:xfrm>
              <a:off x="5841859" y="2594589"/>
              <a:ext cx="2173017" cy="1096995"/>
            </a:xfrm>
            <a:custGeom>
              <a:avLst/>
              <a:gdLst>
                <a:gd name="connsiteX0" fmla="*/ 128 w 2157762"/>
                <a:gd name="connsiteY0" fmla="*/ 886883 h 1096722"/>
                <a:gd name="connsiteX1" fmla="*/ 31085 w 2157762"/>
                <a:gd name="connsiteY1" fmla="*/ 813065 h 1096722"/>
                <a:gd name="connsiteX2" fmla="*/ 76328 w 2157762"/>
                <a:gd name="connsiteY2" fmla="*/ 741627 h 1096722"/>
                <a:gd name="connsiteX3" fmla="*/ 121572 w 2157762"/>
                <a:gd name="connsiteY3" fmla="*/ 655902 h 1096722"/>
                <a:gd name="connsiteX4" fmla="*/ 164435 w 2157762"/>
                <a:gd name="connsiteY4" fmla="*/ 586846 h 1096722"/>
                <a:gd name="connsiteX5" fmla="*/ 221585 w 2157762"/>
                <a:gd name="connsiteY5" fmla="*/ 522552 h 1096722"/>
                <a:gd name="connsiteX6" fmla="*/ 264447 w 2157762"/>
                <a:gd name="connsiteY6" fmla="*/ 472546 h 1096722"/>
                <a:gd name="connsiteX7" fmla="*/ 312072 w 2157762"/>
                <a:gd name="connsiteY7" fmla="*/ 422540 h 1096722"/>
                <a:gd name="connsiteX8" fmla="*/ 369222 w 2157762"/>
                <a:gd name="connsiteY8" fmla="*/ 377296 h 1096722"/>
                <a:gd name="connsiteX9" fmla="*/ 421610 w 2157762"/>
                <a:gd name="connsiteY9" fmla="*/ 336815 h 1096722"/>
                <a:gd name="connsiteX10" fmla="*/ 481141 w 2157762"/>
                <a:gd name="connsiteY10" fmla="*/ 291571 h 1096722"/>
                <a:gd name="connsiteX11" fmla="*/ 550197 w 2157762"/>
                <a:gd name="connsiteY11" fmla="*/ 243946 h 1096722"/>
                <a:gd name="connsiteX12" fmla="*/ 614491 w 2157762"/>
                <a:gd name="connsiteY12" fmla="*/ 201083 h 1096722"/>
                <a:gd name="connsiteX13" fmla="*/ 674022 w 2157762"/>
                <a:gd name="connsiteY13" fmla="*/ 165365 h 1096722"/>
                <a:gd name="connsiteX14" fmla="*/ 762128 w 2157762"/>
                <a:gd name="connsiteY14" fmla="*/ 122502 h 1096722"/>
                <a:gd name="connsiteX15" fmla="*/ 828803 w 2157762"/>
                <a:gd name="connsiteY15" fmla="*/ 93927 h 1096722"/>
                <a:gd name="connsiteX16" fmla="*/ 912147 w 2157762"/>
                <a:gd name="connsiteY16" fmla="*/ 65352 h 1096722"/>
                <a:gd name="connsiteX17" fmla="*/ 981203 w 2157762"/>
                <a:gd name="connsiteY17" fmla="*/ 46302 h 1096722"/>
                <a:gd name="connsiteX18" fmla="*/ 1071691 w 2157762"/>
                <a:gd name="connsiteY18" fmla="*/ 29633 h 1096722"/>
                <a:gd name="connsiteX19" fmla="*/ 1157416 w 2157762"/>
                <a:gd name="connsiteY19" fmla="*/ 12965 h 1096722"/>
                <a:gd name="connsiteX20" fmla="*/ 1274097 w 2157762"/>
                <a:gd name="connsiteY20" fmla="*/ 1058 h 1096722"/>
                <a:gd name="connsiteX21" fmla="*/ 1366966 w 2157762"/>
                <a:gd name="connsiteY21" fmla="*/ 1058 h 1096722"/>
                <a:gd name="connsiteX22" fmla="*/ 1466978 w 2157762"/>
                <a:gd name="connsiteY22" fmla="*/ 1058 h 1096722"/>
                <a:gd name="connsiteX23" fmla="*/ 1588422 w 2157762"/>
                <a:gd name="connsiteY23" fmla="*/ 15346 h 1096722"/>
                <a:gd name="connsiteX24" fmla="*/ 1697960 w 2157762"/>
                <a:gd name="connsiteY24" fmla="*/ 39158 h 1096722"/>
                <a:gd name="connsiteX25" fmla="*/ 1783685 w 2157762"/>
                <a:gd name="connsiteY25" fmla="*/ 62971 h 1096722"/>
                <a:gd name="connsiteX26" fmla="*/ 1902747 w 2157762"/>
                <a:gd name="connsiteY26" fmla="*/ 103452 h 1096722"/>
                <a:gd name="connsiteX27" fmla="*/ 2028953 w 2157762"/>
                <a:gd name="connsiteY27" fmla="*/ 153458 h 1096722"/>
                <a:gd name="connsiteX28" fmla="*/ 2102772 w 2157762"/>
                <a:gd name="connsiteY28" fmla="*/ 205846 h 1096722"/>
                <a:gd name="connsiteX29" fmla="*/ 2155160 w 2157762"/>
                <a:gd name="connsiteY29" fmla="*/ 246327 h 1096722"/>
                <a:gd name="connsiteX30" fmla="*/ 2019428 w 2157762"/>
                <a:gd name="connsiteY30" fmla="*/ 191558 h 1096722"/>
                <a:gd name="connsiteX31" fmla="*/ 1886078 w 2157762"/>
                <a:gd name="connsiteY31" fmla="*/ 160602 h 1096722"/>
                <a:gd name="connsiteX32" fmla="*/ 1788447 w 2157762"/>
                <a:gd name="connsiteY32" fmla="*/ 141552 h 1096722"/>
                <a:gd name="connsiteX33" fmla="*/ 1700341 w 2157762"/>
                <a:gd name="connsiteY33" fmla="*/ 129646 h 1096722"/>
                <a:gd name="connsiteX34" fmla="*/ 1609853 w 2157762"/>
                <a:gd name="connsiteY34" fmla="*/ 129646 h 1096722"/>
                <a:gd name="connsiteX35" fmla="*/ 1512222 w 2157762"/>
                <a:gd name="connsiteY35" fmla="*/ 129646 h 1096722"/>
                <a:gd name="connsiteX36" fmla="*/ 1421735 w 2157762"/>
                <a:gd name="connsiteY36" fmla="*/ 141552 h 1096722"/>
                <a:gd name="connsiteX37" fmla="*/ 1357441 w 2157762"/>
                <a:gd name="connsiteY37" fmla="*/ 143933 h 1096722"/>
                <a:gd name="connsiteX38" fmla="*/ 1293147 w 2157762"/>
                <a:gd name="connsiteY38" fmla="*/ 162983 h 1096722"/>
                <a:gd name="connsiteX39" fmla="*/ 1207422 w 2157762"/>
                <a:gd name="connsiteY39" fmla="*/ 179652 h 1096722"/>
                <a:gd name="connsiteX40" fmla="*/ 1131222 w 2157762"/>
                <a:gd name="connsiteY40" fmla="*/ 222515 h 1096722"/>
                <a:gd name="connsiteX41" fmla="*/ 1052641 w 2157762"/>
                <a:gd name="connsiteY41" fmla="*/ 248708 h 1096722"/>
                <a:gd name="connsiteX42" fmla="*/ 964535 w 2157762"/>
                <a:gd name="connsiteY42" fmla="*/ 308240 h 1096722"/>
                <a:gd name="connsiteX43" fmla="*/ 909766 w 2157762"/>
                <a:gd name="connsiteY43" fmla="*/ 346340 h 1096722"/>
                <a:gd name="connsiteX44" fmla="*/ 843091 w 2157762"/>
                <a:gd name="connsiteY44" fmla="*/ 393965 h 1096722"/>
                <a:gd name="connsiteX45" fmla="*/ 793085 w 2157762"/>
                <a:gd name="connsiteY45" fmla="*/ 439208 h 1096722"/>
                <a:gd name="connsiteX46" fmla="*/ 747841 w 2157762"/>
                <a:gd name="connsiteY46" fmla="*/ 486833 h 1096722"/>
                <a:gd name="connsiteX47" fmla="*/ 704978 w 2157762"/>
                <a:gd name="connsiteY47" fmla="*/ 532077 h 1096722"/>
                <a:gd name="connsiteX48" fmla="*/ 635922 w 2157762"/>
                <a:gd name="connsiteY48" fmla="*/ 593990 h 1096722"/>
                <a:gd name="connsiteX49" fmla="*/ 576391 w 2157762"/>
                <a:gd name="connsiteY49" fmla="*/ 679715 h 1096722"/>
                <a:gd name="connsiteX50" fmla="*/ 528766 w 2157762"/>
                <a:gd name="connsiteY50" fmla="*/ 770202 h 1096722"/>
                <a:gd name="connsiteX51" fmla="*/ 493047 w 2157762"/>
                <a:gd name="connsiteY51" fmla="*/ 836877 h 1096722"/>
                <a:gd name="connsiteX52" fmla="*/ 464472 w 2157762"/>
                <a:gd name="connsiteY52" fmla="*/ 908315 h 1096722"/>
                <a:gd name="connsiteX53" fmla="*/ 450185 w 2157762"/>
                <a:gd name="connsiteY53" fmla="*/ 977371 h 1096722"/>
                <a:gd name="connsiteX54" fmla="*/ 419228 w 2157762"/>
                <a:gd name="connsiteY54" fmla="*/ 1091671 h 1096722"/>
                <a:gd name="connsiteX55" fmla="*/ 350172 w 2157762"/>
                <a:gd name="connsiteY55" fmla="*/ 1072621 h 1096722"/>
                <a:gd name="connsiteX56" fmla="*/ 233491 w 2157762"/>
                <a:gd name="connsiteY56" fmla="*/ 1036902 h 1096722"/>
                <a:gd name="connsiteX57" fmla="*/ 143003 w 2157762"/>
                <a:gd name="connsiteY57" fmla="*/ 998802 h 1096722"/>
                <a:gd name="connsiteX58" fmla="*/ 52516 w 2157762"/>
                <a:gd name="connsiteY58" fmla="*/ 967846 h 1096722"/>
                <a:gd name="connsiteX59" fmla="*/ 21560 w 2157762"/>
                <a:gd name="connsiteY59" fmla="*/ 946415 h 1096722"/>
                <a:gd name="connsiteX60" fmla="*/ 128 w 2157762"/>
                <a:gd name="connsiteY60" fmla="*/ 886883 h 1096722"/>
                <a:gd name="connsiteX0" fmla="*/ 128 w 2176238"/>
                <a:gd name="connsiteY0" fmla="*/ 886883 h 1096722"/>
                <a:gd name="connsiteX1" fmla="*/ 31085 w 2176238"/>
                <a:gd name="connsiteY1" fmla="*/ 813065 h 1096722"/>
                <a:gd name="connsiteX2" fmla="*/ 76328 w 2176238"/>
                <a:gd name="connsiteY2" fmla="*/ 741627 h 1096722"/>
                <a:gd name="connsiteX3" fmla="*/ 121572 w 2176238"/>
                <a:gd name="connsiteY3" fmla="*/ 655902 h 1096722"/>
                <a:gd name="connsiteX4" fmla="*/ 164435 w 2176238"/>
                <a:gd name="connsiteY4" fmla="*/ 586846 h 1096722"/>
                <a:gd name="connsiteX5" fmla="*/ 221585 w 2176238"/>
                <a:gd name="connsiteY5" fmla="*/ 522552 h 1096722"/>
                <a:gd name="connsiteX6" fmla="*/ 264447 w 2176238"/>
                <a:gd name="connsiteY6" fmla="*/ 472546 h 1096722"/>
                <a:gd name="connsiteX7" fmla="*/ 312072 w 2176238"/>
                <a:gd name="connsiteY7" fmla="*/ 422540 h 1096722"/>
                <a:gd name="connsiteX8" fmla="*/ 369222 w 2176238"/>
                <a:gd name="connsiteY8" fmla="*/ 377296 h 1096722"/>
                <a:gd name="connsiteX9" fmla="*/ 421610 w 2176238"/>
                <a:gd name="connsiteY9" fmla="*/ 336815 h 1096722"/>
                <a:gd name="connsiteX10" fmla="*/ 481141 w 2176238"/>
                <a:gd name="connsiteY10" fmla="*/ 291571 h 1096722"/>
                <a:gd name="connsiteX11" fmla="*/ 550197 w 2176238"/>
                <a:gd name="connsiteY11" fmla="*/ 243946 h 1096722"/>
                <a:gd name="connsiteX12" fmla="*/ 614491 w 2176238"/>
                <a:gd name="connsiteY12" fmla="*/ 201083 h 1096722"/>
                <a:gd name="connsiteX13" fmla="*/ 674022 w 2176238"/>
                <a:gd name="connsiteY13" fmla="*/ 165365 h 1096722"/>
                <a:gd name="connsiteX14" fmla="*/ 762128 w 2176238"/>
                <a:gd name="connsiteY14" fmla="*/ 122502 h 1096722"/>
                <a:gd name="connsiteX15" fmla="*/ 828803 w 2176238"/>
                <a:gd name="connsiteY15" fmla="*/ 93927 h 1096722"/>
                <a:gd name="connsiteX16" fmla="*/ 912147 w 2176238"/>
                <a:gd name="connsiteY16" fmla="*/ 65352 h 1096722"/>
                <a:gd name="connsiteX17" fmla="*/ 981203 w 2176238"/>
                <a:gd name="connsiteY17" fmla="*/ 46302 h 1096722"/>
                <a:gd name="connsiteX18" fmla="*/ 1071691 w 2176238"/>
                <a:gd name="connsiteY18" fmla="*/ 29633 h 1096722"/>
                <a:gd name="connsiteX19" fmla="*/ 1157416 w 2176238"/>
                <a:gd name="connsiteY19" fmla="*/ 12965 h 1096722"/>
                <a:gd name="connsiteX20" fmla="*/ 1274097 w 2176238"/>
                <a:gd name="connsiteY20" fmla="*/ 1058 h 1096722"/>
                <a:gd name="connsiteX21" fmla="*/ 1366966 w 2176238"/>
                <a:gd name="connsiteY21" fmla="*/ 1058 h 1096722"/>
                <a:gd name="connsiteX22" fmla="*/ 1466978 w 2176238"/>
                <a:gd name="connsiteY22" fmla="*/ 1058 h 1096722"/>
                <a:gd name="connsiteX23" fmla="*/ 1588422 w 2176238"/>
                <a:gd name="connsiteY23" fmla="*/ 15346 h 1096722"/>
                <a:gd name="connsiteX24" fmla="*/ 1697960 w 2176238"/>
                <a:gd name="connsiteY24" fmla="*/ 39158 h 1096722"/>
                <a:gd name="connsiteX25" fmla="*/ 1783685 w 2176238"/>
                <a:gd name="connsiteY25" fmla="*/ 62971 h 1096722"/>
                <a:gd name="connsiteX26" fmla="*/ 1902747 w 2176238"/>
                <a:gd name="connsiteY26" fmla="*/ 103452 h 1096722"/>
                <a:gd name="connsiteX27" fmla="*/ 2028953 w 2176238"/>
                <a:gd name="connsiteY27" fmla="*/ 153458 h 1096722"/>
                <a:gd name="connsiteX28" fmla="*/ 2102772 w 2176238"/>
                <a:gd name="connsiteY28" fmla="*/ 205846 h 1096722"/>
                <a:gd name="connsiteX29" fmla="*/ 2174210 w 2176238"/>
                <a:gd name="connsiteY29" fmla="*/ 253471 h 1096722"/>
                <a:gd name="connsiteX30" fmla="*/ 2019428 w 2176238"/>
                <a:gd name="connsiteY30" fmla="*/ 191558 h 1096722"/>
                <a:gd name="connsiteX31" fmla="*/ 1886078 w 2176238"/>
                <a:gd name="connsiteY31" fmla="*/ 160602 h 1096722"/>
                <a:gd name="connsiteX32" fmla="*/ 1788447 w 2176238"/>
                <a:gd name="connsiteY32" fmla="*/ 141552 h 1096722"/>
                <a:gd name="connsiteX33" fmla="*/ 1700341 w 2176238"/>
                <a:gd name="connsiteY33" fmla="*/ 129646 h 1096722"/>
                <a:gd name="connsiteX34" fmla="*/ 1609853 w 2176238"/>
                <a:gd name="connsiteY34" fmla="*/ 129646 h 1096722"/>
                <a:gd name="connsiteX35" fmla="*/ 1512222 w 2176238"/>
                <a:gd name="connsiteY35" fmla="*/ 129646 h 1096722"/>
                <a:gd name="connsiteX36" fmla="*/ 1421735 w 2176238"/>
                <a:gd name="connsiteY36" fmla="*/ 141552 h 1096722"/>
                <a:gd name="connsiteX37" fmla="*/ 1357441 w 2176238"/>
                <a:gd name="connsiteY37" fmla="*/ 143933 h 1096722"/>
                <a:gd name="connsiteX38" fmla="*/ 1293147 w 2176238"/>
                <a:gd name="connsiteY38" fmla="*/ 162983 h 1096722"/>
                <a:gd name="connsiteX39" fmla="*/ 1207422 w 2176238"/>
                <a:gd name="connsiteY39" fmla="*/ 179652 h 1096722"/>
                <a:gd name="connsiteX40" fmla="*/ 1131222 w 2176238"/>
                <a:gd name="connsiteY40" fmla="*/ 222515 h 1096722"/>
                <a:gd name="connsiteX41" fmla="*/ 1052641 w 2176238"/>
                <a:gd name="connsiteY41" fmla="*/ 248708 h 1096722"/>
                <a:gd name="connsiteX42" fmla="*/ 964535 w 2176238"/>
                <a:gd name="connsiteY42" fmla="*/ 308240 h 1096722"/>
                <a:gd name="connsiteX43" fmla="*/ 909766 w 2176238"/>
                <a:gd name="connsiteY43" fmla="*/ 346340 h 1096722"/>
                <a:gd name="connsiteX44" fmla="*/ 843091 w 2176238"/>
                <a:gd name="connsiteY44" fmla="*/ 393965 h 1096722"/>
                <a:gd name="connsiteX45" fmla="*/ 793085 w 2176238"/>
                <a:gd name="connsiteY45" fmla="*/ 439208 h 1096722"/>
                <a:gd name="connsiteX46" fmla="*/ 747841 w 2176238"/>
                <a:gd name="connsiteY46" fmla="*/ 486833 h 1096722"/>
                <a:gd name="connsiteX47" fmla="*/ 704978 w 2176238"/>
                <a:gd name="connsiteY47" fmla="*/ 532077 h 1096722"/>
                <a:gd name="connsiteX48" fmla="*/ 635922 w 2176238"/>
                <a:gd name="connsiteY48" fmla="*/ 593990 h 1096722"/>
                <a:gd name="connsiteX49" fmla="*/ 576391 w 2176238"/>
                <a:gd name="connsiteY49" fmla="*/ 679715 h 1096722"/>
                <a:gd name="connsiteX50" fmla="*/ 528766 w 2176238"/>
                <a:gd name="connsiteY50" fmla="*/ 770202 h 1096722"/>
                <a:gd name="connsiteX51" fmla="*/ 493047 w 2176238"/>
                <a:gd name="connsiteY51" fmla="*/ 836877 h 1096722"/>
                <a:gd name="connsiteX52" fmla="*/ 464472 w 2176238"/>
                <a:gd name="connsiteY52" fmla="*/ 908315 h 1096722"/>
                <a:gd name="connsiteX53" fmla="*/ 450185 w 2176238"/>
                <a:gd name="connsiteY53" fmla="*/ 977371 h 1096722"/>
                <a:gd name="connsiteX54" fmla="*/ 419228 w 2176238"/>
                <a:gd name="connsiteY54" fmla="*/ 1091671 h 1096722"/>
                <a:gd name="connsiteX55" fmla="*/ 350172 w 2176238"/>
                <a:gd name="connsiteY55" fmla="*/ 1072621 h 1096722"/>
                <a:gd name="connsiteX56" fmla="*/ 233491 w 2176238"/>
                <a:gd name="connsiteY56" fmla="*/ 1036902 h 1096722"/>
                <a:gd name="connsiteX57" fmla="*/ 143003 w 2176238"/>
                <a:gd name="connsiteY57" fmla="*/ 998802 h 1096722"/>
                <a:gd name="connsiteX58" fmla="*/ 52516 w 2176238"/>
                <a:gd name="connsiteY58" fmla="*/ 967846 h 1096722"/>
                <a:gd name="connsiteX59" fmla="*/ 21560 w 2176238"/>
                <a:gd name="connsiteY59" fmla="*/ 946415 h 1096722"/>
                <a:gd name="connsiteX60" fmla="*/ 128 w 2176238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1558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6986"/>
                <a:gd name="connsiteY0" fmla="*/ 886883 h 1096722"/>
                <a:gd name="connsiteX1" fmla="*/ 31085 w 2176986"/>
                <a:gd name="connsiteY1" fmla="*/ 813065 h 1096722"/>
                <a:gd name="connsiteX2" fmla="*/ 76328 w 2176986"/>
                <a:gd name="connsiteY2" fmla="*/ 741627 h 1096722"/>
                <a:gd name="connsiteX3" fmla="*/ 121572 w 2176986"/>
                <a:gd name="connsiteY3" fmla="*/ 655902 h 1096722"/>
                <a:gd name="connsiteX4" fmla="*/ 164435 w 2176986"/>
                <a:gd name="connsiteY4" fmla="*/ 586846 h 1096722"/>
                <a:gd name="connsiteX5" fmla="*/ 221585 w 2176986"/>
                <a:gd name="connsiteY5" fmla="*/ 522552 h 1096722"/>
                <a:gd name="connsiteX6" fmla="*/ 264447 w 2176986"/>
                <a:gd name="connsiteY6" fmla="*/ 472546 h 1096722"/>
                <a:gd name="connsiteX7" fmla="*/ 312072 w 2176986"/>
                <a:gd name="connsiteY7" fmla="*/ 422540 h 1096722"/>
                <a:gd name="connsiteX8" fmla="*/ 369222 w 2176986"/>
                <a:gd name="connsiteY8" fmla="*/ 377296 h 1096722"/>
                <a:gd name="connsiteX9" fmla="*/ 421610 w 2176986"/>
                <a:gd name="connsiteY9" fmla="*/ 336815 h 1096722"/>
                <a:gd name="connsiteX10" fmla="*/ 481141 w 2176986"/>
                <a:gd name="connsiteY10" fmla="*/ 291571 h 1096722"/>
                <a:gd name="connsiteX11" fmla="*/ 550197 w 2176986"/>
                <a:gd name="connsiteY11" fmla="*/ 243946 h 1096722"/>
                <a:gd name="connsiteX12" fmla="*/ 614491 w 2176986"/>
                <a:gd name="connsiteY12" fmla="*/ 201083 h 1096722"/>
                <a:gd name="connsiteX13" fmla="*/ 674022 w 2176986"/>
                <a:gd name="connsiteY13" fmla="*/ 165365 h 1096722"/>
                <a:gd name="connsiteX14" fmla="*/ 762128 w 2176986"/>
                <a:gd name="connsiteY14" fmla="*/ 122502 h 1096722"/>
                <a:gd name="connsiteX15" fmla="*/ 828803 w 2176986"/>
                <a:gd name="connsiteY15" fmla="*/ 93927 h 1096722"/>
                <a:gd name="connsiteX16" fmla="*/ 912147 w 2176986"/>
                <a:gd name="connsiteY16" fmla="*/ 65352 h 1096722"/>
                <a:gd name="connsiteX17" fmla="*/ 981203 w 2176986"/>
                <a:gd name="connsiteY17" fmla="*/ 46302 h 1096722"/>
                <a:gd name="connsiteX18" fmla="*/ 1071691 w 2176986"/>
                <a:gd name="connsiteY18" fmla="*/ 29633 h 1096722"/>
                <a:gd name="connsiteX19" fmla="*/ 1157416 w 2176986"/>
                <a:gd name="connsiteY19" fmla="*/ 12965 h 1096722"/>
                <a:gd name="connsiteX20" fmla="*/ 1274097 w 2176986"/>
                <a:gd name="connsiteY20" fmla="*/ 1058 h 1096722"/>
                <a:gd name="connsiteX21" fmla="*/ 1366966 w 2176986"/>
                <a:gd name="connsiteY21" fmla="*/ 1058 h 1096722"/>
                <a:gd name="connsiteX22" fmla="*/ 1466978 w 2176986"/>
                <a:gd name="connsiteY22" fmla="*/ 1058 h 1096722"/>
                <a:gd name="connsiteX23" fmla="*/ 1588422 w 2176986"/>
                <a:gd name="connsiteY23" fmla="*/ 15346 h 1096722"/>
                <a:gd name="connsiteX24" fmla="*/ 1697960 w 2176986"/>
                <a:gd name="connsiteY24" fmla="*/ 39158 h 1096722"/>
                <a:gd name="connsiteX25" fmla="*/ 1783685 w 2176986"/>
                <a:gd name="connsiteY25" fmla="*/ 62971 h 1096722"/>
                <a:gd name="connsiteX26" fmla="*/ 1902747 w 2176986"/>
                <a:gd name="connsiteY26" fmla="*/ 103452 h 1096722"/>
                <a:gd name="connsiteX27" fmla="*/ 2028953 w 2176986"/>
                <a:gd name="connsiteY27" fmla="*/ 153458 h 1096722"/>
                <a:gd name="connsiteX28" fmla="*/ 2112297 w 2176986"/>
                <a:gd name="connsiteY28" fmla="*/ 203465 h 1096722"/>
                <a:gd name="connsiteX29" fmla="*/ 2174210 w 2176986"/>
                <a:gd name="connsiteY29" fmla="*/ 253471 h 1096722"/>
                <a:gd name="connsiteX30" fmla="*/ 2019428 w 2176986"/>
                <a:gd name="connsiteY30" fmla="*/ 196320 h 1096722"/>
                <a:gd name="connsiteX31" fmla="*/ 1886078 w 2176986"/>
                <a:gd name="connsiteY31" fmla="*/ 160602 h 1096722"/>
                <a:gd name="connsiteX32" fmla="*/ 1788447 w 2176986"/>
                <a:gd name="connsiteY32" fmla="*/ 141552 h 1096722"/>
                <a:gd name="connsiteX33" fmla="*/ 1700341 w 2176986"/>
                <a:gd name="connsiteY33" fmla="*/ 129646 h 1096722"/>
                <a:gd name="connsiteX34" fmla="*/ 1609853 w 2176986"/>
                <a:gd name="connsiteY34" fmla="*/ 129646 h 1096722"/>
                <a:gd name="connsiteX35" fmla="*/ 1512222 w 2176986"/>
                <a:gd name="connsiteY35" fmla="*/ 129646 h 1096722"/>
                <a:gd name="connsiteX36" fmla="*/ 1421735 w 2176986"/>
                <a:gd name="connsiteY36" fmla="*/ 141552 h 1096722"/>
                <a:gd name="connsiteX37" fmla="*/ 1357441 w 2176986"/>
                <a:gd name="connsiteY37" fmla="*/ 143933 h 1096722"/>
                <a:gd name="connsiteX38" fmla="*/ 1293147 w 2176986"/>
                <a:gd name="connsiteY38" fmla="*/ 162983 h 1096722"/>
                <a:gd name="connsiteX39" fmla="*/ 1207422 w 2176986"/>
                <a:gd name="connsiteY39" fmla="*/ 179652 h 1096722"/>
                <a:gd name="connsiteX40" fmla="*/ 1131222 w 2176986"/>
                <a:gd name="connsiteY40" fmla="*/ 222515 h 1096722"/>
                <a:gd name="connsiteX41" fmla="*/ 1052641 w 2176986"/>
                <a:gd name="connsiteY41" fmla="*/ 248708 h 1096722"/>
                <a:gd name="connsiteX42" fmla="*/ 964535 w 2176986"/>
                <a:gd name="connsiteY42" fmla="*/ 308240 h 1096722"/>
                <a:gd name="connsiteX43" fmla="*/ 909766 w 2176986"/>
                <a:gd name="connsiteY43" fmla="*/ 346340 h 1096722"/>
                <a:gd name="connsiteX44" fmla="*/ 843091 w 2176986"/>
                <a:gd name="connsiteY44" fmla="*/ 393965 h 1096722"/>
                <a:gd name="connsiteX45" fmla="*/ 793085 w 2176986"/>
                <a:gd name="connsiteY45" fmla="*/ 439208 h 1096722"/>
                <a:gd name="connsiteX46" fmla="*/ 747841 w 2176986"/>
                <a:gd name="connsiteY46" fmla="*/ 486833 h 1096722"/>
                <a:gd name="connsiteX47" fmla="*/ 704978 w 2176986"/>
                <a:gd name="connsiteY47" fmla="*/ 532077 h 1096722"/>
                <a:gd name="connsiteX48" fmla="*/ 635922 w 2176986"/>
                <a:gd name="connsiteY48" fmla="*/ 593990 h 1096722"/>
                <a:gd name="connsiteX49" fmla="*/ 576391 w 2176986"/>
                <a:gd name="connsiteY49" fmla="*/ 679715 h 1096722"/>
                <a:gd name="connsiteX50" fmla="*/ 528766 w 2176986"/>
                <a:gd name="connsiteY50" fmla="*/ 770202 h 1096722"/>
                <a:gd name="connsiteX51" fmla="*/ 493047 w 2176986"/>
                <a:gd name="connsiteY51" fmla="*/ 836877 h 1096722"/>
                <a:gd name="connsiteX52" fmla="*/ 464472 w 2176986"/>
                <a:gd name="connsiteY52" fmla="*/ 908315 h 1096722"/>
                <a:gd name="connsiteX53" fmla="*/ 450185 w 2176986"/>
                <a:gd name="connsiteY53" fmla="*/ 977371 h 1096722"/>
                <a:gd name="connsiteX54" fmla="*/ 419228 w 2176986"/>
                <a:gd name="connsiteY54" fmla="*/ 1091671 h 1096722"/>
                <a:gd name="connsiteX55" fmla="*/ 350172 w 2176986"/>
                <a:gd name="connsiteY55" fmla="*/ 1072621 h 1096722"/>
                <a:gd name="connsiteX56" fmla="*/ 233491 w 2176986"/>
                <a:gd name="connsiteY56" fmla="*/ 1036902 h 1096722"/>
                <a:gd name="connsiteX57" fmla="*/ 143003 w 2176986"/>
                <a:gd name="connsiteY57" fmla="*/ 998802 h 1096722"/>
                <a:gd name="connsiteX58" fmla="*/ 52516 w 2176986"/>
                <a:gd name="connsiteY58" fmla="*/ 967846 h 1096722"/>
                <a:gd name="connsiteX59" fmla="*/ 21560 w 2176986"/>
                <a:gd name="connsiteY59" fmla="*/ 946415 h 1096722"/>
                <a:gd name="connsiteX60" fmla="*/ 128 w 2176986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2 w 2174691"/>
                <a:gd name="connsiteY40" fmla="*/ 222515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26459 w 2174691"/>
                <a:gd name="connsiteY40" fmla="*/ 205846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7422 w 2174691"/>
                <a:gd name="connsiteY39" fmla="*/ 179652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3147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8385 w 2174691"/>
                <a:gd name="connsiteY38" fmla="*/ 162983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81241 w 2174691"/>
                <a:gd name="connsiteY38" fmla="*/ 155840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128 w 2174691"/>
                <a:gd name="connsiteY0" fmla="*/ 886883 h 1096722"/>
                <a:gd name="connsiteX1" fmla="*/ 31085 w 2174691"/>
                <a:gd name="connsiteY1" fmla="*/ 813065 h 1096722"/>
                <a:gd name="connsiteX2" fmla="*/ 76328 w 2174691"/>
                <a:gd name="connsiteY2" fmla="*/ 741627 h 1096722"/>
                <a:gd name="connsiteX3" fmla="*/ 121572 w 2174691"/>
                <a:gd name="connsiteY3" fmla="*/ 655902 h 1096722"/>
                <a:gd name="connsiteX4" fmla="*/ 164435 w 2174691"/>
                <a:gd name="connsiteY4" fmla="*/ 586846 h 1096722"/>
                <a:gd name="connsiteX5" fmla="*/ 221585 w 2174691"/>
                <a:gd name="connsiteY5" fmla="*/ 522552 h 1096722"/>
                <a:gd name="connsiteX6" fmla="*/ 264447 w 2174691"/>
                <a:gd name="connsiteY6" fmla="*/ 472546 h 1096722"/>
                <a:gd name="connsiteX7" fmla="*/ 312072 w 2174691"/>
                <a:gd name="connsiteY7" fmla="*/ 422540 h 1096722"/>
                <a:gd name="connsiteX8" fmla="*/ 369222 w 2174691"/>
                <a:gd name="connsiteY8" fmla="*/ 377296 h 1096722"/>
                <a:gd name="connsiteX9" fmla="*/ 421610 w 2174691"/>
                <a:gd name="connsiteY9" fmla="*/ 336815 h 1096722"/>
                <a:gd name="connsiteX10" fmla="*/ 481141 w 2174691"/>
                <a:gd name="connsiteY10" fmla="*/ 291571 h 1096722"/>
                <a:gd name="connsiteX11" fmla="*/ 550197 w 2174691"/>
                <a:gd name="connsiteY11" fmla="*/ 243946 h 1096722"/>
                <a:gd name="connsiteX12" fmla="*/ 614491 w 2174691"/>
                <a:gd name="connsiteY12" fmla="*/ 201083 h 1096722"/>
                <a:gd name="connsiteX13" fmla="*/ 674022 w 2174691"/>
                <a:gd name="connsiteY13" fmla="*/ 165365 h 1096722"/>
                <a:gd name="connsiteX14" fmla="*/ 762128 w 2174691"/>
                <a:gd name="connsiteY14" fmla="*/ 122502 h 1096722"/>
                <a:gd name="connsiteX15" fmla="*/ 828803 w 2174691"/>
                <a:gd name="connsiteY15" fmla="*/ 93927 h 1096722"/>
                <a:gd name="connsiteX16" fmla="*/ 912147 w 2174691"/>
                <a:gd name="connsiteY16" fmla="*/ 65352 h 1096722"/>
                <a:gd name="connsiteX17" fmla="*/ 981203 w 2174691"/>
                <a:gd name="connsiteY17" fmla="*/ 46302 h 1096722"/>
                <a:gd name="connsiteX18" fmla="*/ 1071691 w 2174691"/>
                <a:gd name="connsiteY18" fmla="*/ 29633 h 1096722"/>
                <a:gd name="connsiteX19" fmla="*/ 1157416 w 2174691"/>
                <a:gd name="connsiteY19" fmla="*/ 12965 h 1096722"/>
                <a:gd name="connsiteX20" fmla="*/ 1274097 w 2174691"/>
                <a:gd name="connsiteY20" fmla="*/ 1058 h 1096722"/>
                <a:gd name="connsiteX21" fmla="*/ 1366966 w 2174691"/>
                <a:gd name="connsiteY21" fmla="*/ 1058 h 1096722"/>
                <a:gd name="connsiteX22" fmla="*/ 1466978 w 2174691"/>
                <a:gd name="connsiteY22" fmla="*/ 1058 h 1096722"/>
                <a:gd name="connsiteX23" fmla="*/ 1588422 w 2174691"/>
                <a:gd name="connsiteY23" fmla="*/ 15346 h 1096722"/>
                <a:gd name="connsiteX24" fmla="*/ 1697960 w 2174691"/>
                <a:gd name="connsiteY24" fmla="*/ 39158 h 1096722"/>
                <a:gd name="connsiteX25" fmla="*/ 1783685 w 2174691"/>
                <a:gd name="connsiteY25" fmla="*/ 62971 h 1096722"/>
                <a:gd name="connsiteX26" fmla="*/ 1902747 w 2174691"/>
                <a:gd name="connsiteY26" fmla="*/ 103452 h 1096722"/>
                <a:gd name="connsiteX27" fmla="*/ 2028953 w 2174691"/>
                <a:gd name="connsiteY27" fmla="*/ 153458 h 1096722"/>
                <a:gd name="connsiteX28" fmla="*/ 2112297 w 2174691"/>
                <a:gd name="connsiteY28" fmla="*/ 203465 h 1096722"/>
                <a:gd name="connsiteX29" fmla="*/ 2171828 w 2174691"/>
                <a:gd name="connsiteY29" fmla="*/ 260614 h 1096722"/>
                <a:gd name="connsiteX30" fmla="*/ 2019428 w 2174691"/>
                <a:gd name="connsiteY30" fmla="*/ 196320 h 1096722"/>
                <a:gd name="connsiteX31" fmla="*/ 1886078 w 2174691"/>
                <a:gd name="connsiteY31" fmla="*/ 160602 h 1096722"/>
                <a:gd name="connsiteX32" fmla="*/ 1788447 w 2174691"/>
                <a:gd name="connsiteY32" fmla="*/ 141552 h 1096722"/>
                <a:gd name="connsiteX33" fmla="*/ 1700341 w 2174691"/>
                <a:gd name="connsiteY33" fmla="*/ 129646 h 1096722"/>
                <a:gd name="connsiteX34" fmla="*/ 1609853 w 2174691"/>
                <a:gd name="connsiteY34" fmla="*/ 129646 h 1096722"/>
                <a:gd name="connsiteX35" fmla="*/ 1512222 w 2174691"/>
                <a:gd name="connsiteY35" fmla="*/ 129646 h 1096722"/>
                <a:gd name="connsiteX36" fmla="*/ 1421735 w 2174691"/>
                <a:gd name="connsiteY36" fmla="*/ 141552 h 1096722"/>
                <a:gd name="connsiteX37" fmla="*/ 1357441 w 2174691"/>
                <a:gd name="connsiteY37" fmla="*/ 143933 h 1096722"/>
                <a:gd name="connsiteX38" fmla="*/ 1290766 w 2174691"/>
                <a:gd name="connsiteY38" fmla="*/ 158221 h 1096722"/>
                <a:gd name="connsiteX39" fmla="*/ 1209803 w 2174691"/>
                <a:gd name="connsiteY39" fmla="*/ 182033 h 1096722"/>
                <a:gd name="connsiteX40" fmla="*/ 1131221 w 2174691"/>
                <a:gd name="connsiteY40" fmla="*/ 210608 h 1096722"/>
                <a:gd name="connsiteX41" fmla="*/ 1052641 w 2174691"/>
                <a:gd name="connsiteY41" fmla="*/ 248708 h 1096722"/>
                <a:gd name="connsiteX42" fmla="*/ 964535 w 2174691"/>
                <a:gd name="connsiteY42" fmla="*/ 308240 h 1096722"/>
                <a:gd name="connsiteX43" fmla="*/ 909766 w 2174691"/>
                <a:gd name="connsiteY43" fmla="*/ 346340 h 1096722"/>
                <a:gd name="connsiteX44" fmla="*/ 843091 w 2174691"/>
                <a:gd name="connsiteY44" fmla="*/ 393965 h 1096722"/>
                <a:gd name="connsiteX45" fmla="*/ 793085 w 2174691"/>
                <a:gd name="connsiteY45" fmla="*/ 439208 h 1096722"/>
                <a:gd name="connsiteX46" fmla="*/ 747841 w 2174691"/>
                <a:gd name="connsiteY46" fmla="*/ 486833 h 1096722"/>
                <a:gd name="connsiteX47" fmla="*/ 704978 w 2174691"/>
                <a:gd name="connsiteY47" fmla="*/ 532077 h 1096722"/>
                <a:gd name="connsiteX48" fmla="*/ 635922 w 2174691"/>
                <a:gd name="connsiteY48" fmla="*/ 593990 h 1096722"/>
                <a:gd name="connsiteX49" fmla="*/ 576391 w 2174691"/>
                <a:gd name="connsiteY49" fmla="*/ 679715 h 1096722"/>
                <a:gd name="connsiteX50" fmla="*/ 528766 w 2174691"/>
                <a:gd name="connsiteY50" fmla="*/ 770202 h 1096722"/>
                <a:gd name="connsiteX51" fmla="*/ 493047 w 2174691"/>
                <a:gd name="connsiteY51" fmla="*/ 836877 h 1096722"/>
                <a:gd name="connsiteX52" fmla="*/ 464472 w 2174691"/>
                <a:gd name="connsiteY52" fmla="*/ 908315 h 1096722"/>
                <a:gd name="connsiteX53" fmla="*/ 450185 w 2174691"/>
                <a:gd name="connsiteY53" fmla="*/ 977371 h 1096722"/>
                <a:gd name="connsiteX54" fmla="*/ 419228 w 2174691"/>
                <a:gd name="connsiteY54" fmla="*/ 1091671 h 1096722"/>
                <a:gd name="connsiteX55" fmla="*/ 350172 w 2174691"/>
                <a:gd name="connsiteY55" fmla="*/ 1072621 h 1096722"/>
                <a:gd name="connsiteX56" fmla="*/ 233491 w 2174691"/>
                <a:gd name="connsiteY56" fmla="*/ 1036902 h 1096722"/>
                <a:gd name="connsiteX57" fmla="*/ 143003 w 2174691"/>
                <a:gd name="connsiteY57" fmla="*/ 998802 h 1096722"/>
                <a:gd name="connsiteX58" fmla="*/ 52516 w 2174691"/>
                <a:gd name="connsiteY58" fmla="*/ 967846 h 1096722"/>
                <a:gd name="connsiteX59" fmla="*/ 21560 w 2174691"/>
                <a:gd name="connsiteY59" fmla="*/ 946415 h 1096722"/>
                <a:gd name="connsiteX60" fmla="*/ 128 w 2174691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41627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81596 w 2175146"/>
                <a:gd name="connsiteY10" fmla="*/ 291571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0652 w 2175146"/>
                <a:gd name="connsiteY11" fmla="*/ 243946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705433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6833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8290 w 2175146"/>
                <a:gd name="connsiteY47" fmla="*/ 532077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4927 w 2175146"/>
                <a:gd name="connsiteY52" fmla="*/ 908315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493502 w 2175146"/>
                <a:gd name="connsiteY51" fmla="*/ 836877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29221 w 2175146"/>
                <a:gd name="connsiteY50" fmla="*/ 770202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64990 w 2175146"/>
                <a:gd name="connsiteY42" fmla="*/ 308240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3096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22190 w 2175146"/>
                <a:gd name="connsiteY36" fmla="*/ 141552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0308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2689 w 2175146"/>
                <a:gd name="connsiteY34" fmla="*/ 129646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886533 w 2175146"/>
                <a:gd name="connsiteY31" fmla="*/ 160602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5146"/>
                <a:gd name="connsiteY0" fmla="*/ 886883 h 1096722"/>
                <a:gd name="connsiteX1" fmla="*/ 31540 w 2175146"/>
                <a:gd name="connsiteY1" fmla="*/ 813065 h 1096722"/>
                <a:gd name="connsiteX2" fmla="*/ 76783 w 2175146"/>
                <a:gd name="connsiteY2" fmla="*/ 734483 h 1096722"/>
                <a:gd name="connsiteX3" fmla="*/ 122027 w 2175146"/>
                <a:gd name="connsiteY3" fmla="*/ 655902 h 1096722"/>
                <a:gd name="connsiteX4" fmla="*/ 164890 w 2175146"/>
                <a:gd name="connsiteY4" fmla="*/ 586846 h 1096722"/>
                <a:gd name="connsiteX5" fmla="*/ 222040 w 2175146"/>
                <a:gd name="connsiteY5" fmla="*/ 522552 h 1096722"/>
                <a:gd name="connsiteX6" fmla="*/ 264902 w 2175146"/>
                <a:gd name="connsiteY6" fmla="*/ 472546 h 1096722"/>
                <a:gd name="connsiteX7" fmla="*/ 312527 w 2175146"/>
                <a:gd name="connsiteY7" fmla="*/ 422540 h 1096722"/>
                <a:gd name="connsiteX8" fmla="*/ 369677 w 2175146"/>
                <a:gd name="connsiteY8" fmla="*/ 377296 h 1096722"/>
                <a:gd name="connsiteX9" fmla="*/ 422065 w 2175146"/>
                <a:gd name="connsiteY9" fmla="*/ 336815 h 1096722"/>
                <a:gd name="connsiteX10" fmla="*/ 491121 w 2175146"/>
                <a:gd name="connsiteY10" fmla="*/ 284427 h 1096722"/>
                <a:gd name="connsiteX11" fmla="*/ 553033 w 2175146"/>
                <a:gd name="connsiteY11" fmla="*/ 241565 h 1096722"/>
                <a:gd name="connsiteX12" fmla="*/ 614946 w 2175146"/>
                <a:gd name="connsiteY12" fmla="*/ 201083 h 1096722"/>
                <a:gd name="connsiteX13" fmla="*/ 674477 w 2175146"/>
                <a:gd name="connsiteY13" fmla="*/ 165365 h 1096722"/>
                <a:gd name="connsiteX14" fmla="*/ 762583 w 2175146"/>
                <a:gd name="connsiteY14" fmla="*/ 122502 h 1096722"/>
                <a:gd name="connsiteX15" fmla="*/ 829258 w 2175146"/>
                <a:gd name="connsiteY15" fmla="*/ 93927 h 1096722"/>
                <a:gd name="connsiteX16" fmla="*/ 912602 w 2175146"/>
                <a:gd name="connsiteY16" fmla="*/ 65352 h 1096722"/>
                <a:gd name="connsiteX17" fmla="*/ 981658 w 2175146"/>
                <a:gd name="connsiteY17" fmla="*/ 46302 h 1096722"/>
                <a:gd name="connsiteX18" fmla="*/ 1072146 w 2175146"/>
                <a:gd name="connsiteY18" fmla="*/ 29633 h 1096722"/>
                <a:gd name="connsiteX19" fmla="*/ 1157871 w 2175146"/>
                <a:gd name="connsiteY19" fmla="*/ 12965 h 1096722"/>
                <a:gd name="connsiteX20" fmla="*/ 1274552 w 2175146"/>
                <a:gd name="connsiteY20" fmla="*/ 1058 h 1096722"/>
                <a:gd name="connsiteX21" fmla="*/ 1367421 w 2175146"/>
                <a:gd name="connsiteY21" fmla="*/ 1058 h 1096722"/>
                <a:gd name="connsiteX22" fmla="*/ 1467433 w 2175146"/>
                <a:gd name="connsiteY22" fmla="*/ 1058 h 1096722"/>
                <a:gd name="connsiteX23" fmla="*/ 1588877 w 2175146"/>
                <a:gd name="connsiteY23" fmla="*/ 15346 h 1096722"/>
                <a:gd name="connsiteX24" fmla="*/ 1698415 w 2175146"/>
                <a:gd name="connsiteY24" fmla="*/ 39158 h 1096722"/>
                <a:gd name="connsiteX25" fmla="*/ 1784140 w 2175146"/>
                <a:gd name="connsiteY25" fmla="*/ 62971 h 1096722"/>
                <a:gd name="connsiteX26" fmla="*/ 1903202 w 2175146"/>
                <a:gd name="connsiteY26" fmla="*/ 103452 h 1096722"/>
                <a:gd name="connsiteX27" fmla="*/ 2029408 w 2175146"/>
                <a:gd name="connsiteY27" fmla="*/ 153458 h 1096722"/>
                <a:gd name="connsiteX28" fmla="*/ 2112752 w 2175146"/>
                <a:gd name="connsiteY28" fmla="*/ 203465 h 1096722"/>
                <a:gd name="connsiteX29" fmla="*/ 2172283 w 2175146"/>
                <a:gd name="connsiteY29" fmla="*/ 260614 h 1096722"/>
                <a:gd name="connsiteX30" fmla="*/ 2019883 w 2175146"/>
                <a:gd name="connsiteY30" fmla="*/ 196320 h 1096722"/>
                <a:gd name="connsiteX31" fmla="*/ 1907964 w 2175146"/>
                <a:gd name="connsiteY31" fmla="*/ 162983 h 1096722"/>
                <a:gd name="connsiteX32" fmla="*/ 1788902 w 2175146"/>
                <a:gd name="connsiteY32" fmla="*/ 141552 h 1096722"/>
                <a:gd name="connsiteX33" fmla="*/ 1700796 w 2175146"/>
                <a:gd name="connsiteY33" fmla="*/ 129646 h 1096722"/>
                <a:gd name="connsiteX34" fmla="*/ 1615070 w 2175146"/>
                <a:gd name="connsiteY34" fmla="*/ 127264 h 1096722"/>
                <a:gd name="connsiteX35" fmla="*/ 1512677 w 2175146"/>
                <a:gd name="connsiteY35" fmla="*/ 129646 h 1096722"/>
                <a:gd name="connsiteX36" fmla="*/ 1436478 w 2175146"/>
                <a:gd name="connsiteY36" fmla="*/ 134408 h 1096722"/>
                <a:gd name="connsiteX37" fmla="*/ 1357896 w 2175146"/>
                <a:gd name="connsiteY37" fmla="*/ 143933 h 1096722"/>
                <a:gd name="connsiteX38" fmla="*/ 1291221 w 2175146"/>
                <a:gd name="connsiteY38" fmla="*/ 158221 h 1096722"/>
                <a:gd name="connsiteX39" fmla="*/ 1210258 w 2175146"/>
                <a:gd name="connsiteY39" fmla="*/ 182033 h 1096722"/>
                <a:gd name="connsiteX40" fmla="*/ 1131676 w 2175146"/>
                <a:gd name="connsiteY40" fmla="*/ 210608 h 1096722"/>
                <a:gd name="connsiteX41" fmla="*/ 1055477 w 2175146"/>
                <a:gd name="connsiteY41" fmla="*/ 248708 h 1096722"/>
                <a:gd name="connsiteX42" fmla="*/ 981659 w 2175146"/>
                <a:gd name="connsiteY42" fmla="*/ 293953 h 1096722"/>
                <a:gd name="connsiteX43" fmla="*/ 910221 w 2175146"/>
                <a:gd name="connsiteY43" fmla="*/ 346340 h 1096722"/>
                <a:gd name="connsiteX44" fmla="*/ 843546 w 2175146"/>
                <a:gd name="connsiteY44" fmla="*/ 393965 h 1096722"/>
                <a:gd name="connsiteX45" fmla="*/ 793540 w 2175146"/>
                <a:gd name="connsiteY45" fmla="*/ 439208 h 1096722"/>
                <a:gd name="connsiteX46" fmla="*/ 748296 w 2175146"/>
                <a:gd name="connsiteY46" fmla="*/ 482070 h 1096722"/>
                <a:gd name="connsiteX47" fmla="*/ 693528 w 2175146"/>
                <a:gd name="connsiteY47" fmla="*/ 529696 h 1096722"/>
                <a:gd name="connsiteX48" fmla="*/ 636377 w 2175146"/>
                <a:gd name="connsiteY48" fmla="*/ 593990 h 1096722"/>
                <a:gd name="connsiteX49" fmla="*/ 576846 w 2175146"/>
                <a:gd name="connsiteY49" fmla="*/ 679715 h 1096722"/>
                <a:gd name="connsiteX50" fmla="*/ 541127 w 2175146"/>
                <a:gd name="connsiteY50" fmla="*/ 755915 h 1096722"/>
                <a:gd name="connsiteX51" fmla="*/ 500646 w 2175146"/>
                <a:gd name="connsiteY51" fmla="*/ 834496 h 1096722"/>
                <a:gd name="connsiteX52" fmla="*/ 469689 w 2175146"/>
                <a:gd name="connsiteY52" fmla="*/ 910697 h 1096722"/>
                <a:gd name="connsiteX53" fmla="*/ 450640 w 2175146"/>
                <a:gd name="connsiteY53" fmla="*/ 977371 h 1096722"/>
                <a:gd name="connsiteX54" fmla="*/ 419683 w 2175146"/>
                <a:gd name="connsiteY54" fmla="*/ 1091671 h 1096722"/>
                <a:gd name="connsiteX55" fmla="*/ 350627 w 2175146"/>
                <a:gd name="connsiteY55" fmla="*/ 1072621 h 1096722"/>
                <a:gd name="connsiteX56" fmla="*/ 233946 w 2175146"/>
                <a:gd name="connsiteY56" fmla="*/ 1036902 h 1096722"/>
                <a:gd name="connsiteX57" fmla="*/ 143458 w 2175146"/>
                <a:gd name="connsiteY57" fmla="*/ 998802 h 1096722"/>
                <a:gd name="connsiteX58" fmla="*/ 52971 w 2175146"/>
                <a:gd name="connsiteY58" fmla="*/ 967846 h 1096722"/>
                <a:gd name="connsiteX59" fmla="*/ 14871 w 2175146"/>
                <a:gd name="connsiteY59" fmla="*/ 946415 h 1096722"/>
                <a:gd name="connsiteX60" fmla="*/ 583 w 2175146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55915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76846 w 2174162"/>
                <a:gd name="connsiteY49" fmla="*/ 679715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722"/>
                <a:gd name="connsiteX1" fmla="*/ 31540 w 2174162"/>
                <a:gd name="connsiteY1" fmla="*/ 813065 h 1096722"/>
                <a:gd name="connsiteX2" fmla="*/ 76783 w 2174162"/>
                <a:gd name="connsiteY2" fmla="*/ 734483 h 1096722"/>
                <a:gd name="connsiteX3" fmla="*/ 122027 w 2174162"/>
                <a:gd name="connsiteY3" fmla="*/ 655902 h 1096722"/>
                <a:gd name="connsiteX4" fmla="*/ 164890 w 2174162"/>
                <a:gd name="connsiteY4" fmla="*/ 586846 h 1096722"/>
                <a:gd name="connsiteX5" fmla="*/ 222040 w 2174162"/>
                <a:gd name="connsiteY5" fmla="*/ 522552 h 1096722"/>
                <a:gd name="connsiteX6" fmla="*/ 264902 w 2174162"/>
                <a:gd name="connsiteY6" fmla="*/ 472546 h 1096722"/>
                <a:gd name="connsiteX7" fmla="*/ 312527 w 2174162"/>
                <a:gd name="connsiteY7" fmla="*/ 422540 h 1096722"/>
                <a:gd name="connsiteX8" fmla="*/ 369677 w 2174162"/>
                <a:gd name="connsiteY8" fmla="*/ 377296 h 1096722"/>
                <a:gd name="connsiteX9" fmla="*/ 422065 w 2174162"/>
                <a:gd name="connsiteY9" fmla="*/ 336815 h 1096722"/>
                <a:gd name="connsiteX10" fmla="*/ 491121 w 2174162"/>
                <a:gd name="connsiteY10" fmla="*/ 284427 h 1096722"/>
                <a:gd name="connsiteX11" fmla="*/ 553033 w 2174162"/>
                <a:gd name="connsiteY11" fmla="*/ 241565 h 1096722"/>
                <a:gd name="connsiteX12" fmla="*/ 614946 w 2174162"/>
                <a:gd name="connsiteY12" fmla="*/ 201083 h 1096722"/>
                <a:gd name="connsiteX13" fmla="*/ 674477 w 2174162"/>
                <a:gd name="connsiteY13" fmla="*/ 165365 h 1096722"/>
                <a:gd name="connsiteX14" fmla="*/ 762583 w 2174162"/>
                <a:gd name="connsiteY14" fmla="*/ 122502 h 1096722"/>
                <a:gd name="connsiteX15" fmla="*/ 829258 w 2174162"/>
                <a:gd name="connsiteY15" fmla="*/ 93927 h 1096722"/>
                <a:gd name="connsiteX16" fmla="*/ 912602 w 2174162"/>
                <a:gd name="connsiteY16" fmla="*/ 65352 h 1096722"/>
                <a:gd name="connsiteX17" fmla="*/ 981658 w 2174162"/>
                <a:gd name="connsiteY17" fmla="*/ 46302 h 1096722"/>
                <a:gd name="connsiteX18" fmla="*/ 1072146 w 2174162"/>
                <a:gd name="connsiteY18" fmla="*/ 29633 h 1096722"/>
                <a:gd name="connsiteX19" fmla="*/ 1157871 w 2174162"/>
                <a:gd name="connsiteY19" fmla="*/ 12965 h 1096722"/>
                <a:gd name="connsiteX20" fmla="*/ 1274552 w 2174162"/>
                <a:gd name="connsiteY20" fmla="*/ 1058 h 1096722"/>
                <a:gd name="connsiteX21" fmla="*/ 1367421 w 2174162"/>
                <a:gd name="connsiteY21" fmla="*/ 1058 h 1096722"/>
                <a:gd name="connsiteX22" fmla="*/ 1467433 w 2174162"/>
                <a:gd name="connsiteY22" fmla="*/ 1058 h 1096722"/>
                <a:gd name="connsiteX23" fmla="*/ 1588877 w 2174162"/>
                <a:gd name="connsiteY23" fmla="*/ 15346 h 1096722"/>
                <a:gd name="connsiteX24" fmla="*/ 1698415 w 2174162"/>
                <a:gd name="connsiteY24" fmla="*/ 39158 h 1096722"/>
                <a:gd name="connsiteX25" fmla="*/ 1784140 w 2174162"/>
                <a:gd name="connsiteY25" fmla="*/ 62971 h 1096722"/>
                <a:gd name="connsiteX26" fmla="*/ 1903202 w 2174162"/>
                <a:gd name="connsiteY26" fmla="*/ 103452 h 1096722"/>
                <a:gd name="connsiteX27" fmla="*/ 2029408 w 2174162"/>
                <a:gd name="connsiteY27" fmla="*/ 153458 h 1096722"/>
                <a:gd name="connsiteX28" fmla="*/ 2112752 w 2174162"/>
                <a:gd name="connsiteY28" fmla="*/ 203465 h 1096722"/>
                <a:gd name="connsiteX29" fmla="*/ 2172283 w 2174162"/>
                <a:gd name="connsiteY29" fmla="*/ 260614 h 1096722"/>
                <a:gd name="connsiteX30" fmla="*/ 2041314 w 2174162"/>
                <a:gd name="connsiteY30" fmla="*/ 205845 h 1096722"/>
                <a:gd name="connsiteX31" fmla="*/ 1907964 w 2174162"/>
                <a:gd name="connsiteY31" fmla="*/ 162983 h 1096722"/>
                <a:gd name="connsiteX32" fmla="*/ 1788902 w 2174162"/>
                <a:gd name="connsiteY32" fmla="*/ 141552 h 1096722"/>
                <a:gd name="connsiteX33" fmla="*/ 1700796 w 2174162"/>
                <a:gd name="connsiteY33" fmla="*/ 129646 h 1096722"/>
                <a:gd name="connsiteX34" fmla="*/ 1615070 w 2174162"/>
                <a:gd name="connsiteY34" fmla="*/ 127264 h 1096722"/>
                <a:gd name="connsiteX35" fmla="*/ 1512677 w 2174162"/>
                <a:gd name="connsiteY35" fmla="*/ 129646 h 1096722"/>
                <a:gd name="connsiteX36" fmla="*/ 1436478 w 2174162"/>
                <a:gd name="connsiteY36" fmla="*/ 134408 h 1096722"/>
                <a:gd name="connsiteX37" fmla="*/ 1357896 w 2174162"/>
                <a:gd name="connsiteY37" fmla="*/ 143933 h 1096722"/>
                <a:gd name="connsiteX38" fmla="*/ 1291221 w 2174162"/>
                <a:gd name="connsiteY38" fmla="*/ 158221 h 1096722"/>
                <a:gd name="connsiteX39" fmla="*/ 1210258 w 2174162"/>
                <a:gd name="connsiteY39" fmla="*/ 182033 h 1096722"/>
                <a:gd name="connsiteX40" fmla="*/ 1131676 w 2174162"/>
                <a:gd name="connsiteY40" fmla="*/ 210608 h 1096722"/>
                <a:gd name="connsiteX41" fmla="*/ 1055477 w 2174162"/>
                <a:gd name="connsiteY41" fmla="*/ 248708 h 1096722"/>
                <a:gd name="connsiteX42" fmla="*/ 981659 w 2174162"/>
                <a:gd name="connsiteY42" fmla="*/ 293953 h 1096722"/>
                <a:gd name="connsiteX43" fmla="*/ 910221 w 2174162"/>
                <a:gd name="connsiteY43" fmla="*/ 346340 h 1096722"/>
                <a:gd name="connsiteX44" fmla="*/ 843546 w 2174162"/>
                <a:gd name="connsiteY44" fmla="*/ 393965 h 1096722"/>
                <a:gd name="connsiteX45" fmla="*/ 793540 w 2174162"/>
                <a:gd name="connsiteY45" fmla="*/ 439208 h 1096722"/>
                <a:gd name="connsiteX46" fmla="*/ 748296 w 2174162"/>
                <a:gd name="connsiteY46" fmla="*/ 482070 h 1096722"/>
                <a:gd name="connsiteX47" fmla="*/ 693528 w 2174162"/>
                <a:gd name="connsiteY47" fmla="*/ 529696 h 1096722"/>
                <a:gd name="connsiteX48" fmla="*/ 636377 w 2174162"/>
                <a:gd name="connsiteY48" fmla="*/ 593990 h 1096722"/>
                <a:gd name="connsiteX49" fmla="*/ 581609 w 2174162"/>
                <a:gd name="connsiteY49" fmla="*/ 674952 h 1096722"/>
                <a:gd name="connsiteX50" fmla="*/ 541127 w 2174162"/>
                <a:gd name="connsiteY50" fmla="*/ 748771 h 1096722"/>
                <a:gd name="connsiteX51" fmla="*/ 500646 w 2174162"/>
                <a:gd name="connsiteY51" fmla="*/ 834496 h 1096722"/>
                <a:gd name="connsiteX52" fmla="*/ 469689 w 2174162"/>
                <a:gd name="connsiteY52" fmla="*/ 910697 h 1096722"/>
                <a:gd name="connsiteX53" fmla="*/ 450640 w 2174162"/>
                <a:gd name="connsiteY53" fmla="*/ 977371 h 1096722"/>
                <a:gd name="connsiteX54" fmla="*/ 419683 w 2174162"/>
                <a:gd name="connsiteY54" fmla="*/ 1091671 h 1096722"/>
                <a:gd name="connsiteX55" fmla="*/ 350627 w 2174162"/>
                <a:gd name="connsiteY55" fmla="*/ 1072621 h 1096722"/>
                <a:gd name="connsiteX56" fmla="*/ 233946 w 2174162"/>
                <a:gd name="connsiteY56" fmla="*/ 1036902 h 1096722"/>
                <a:gd name="connsiteX57" fmla="*/ 143458 w 2174162"/>
                <a:gd name="connsiteY57" fmla="*/ 998802 h 1096722"/>
                <a:gd name="connsiteX58" fmla="*/ 52971 w 2174162"/>
                <a:gd name="connsiteY58" fmla="*/ 967846 h 1096722"/>
                <a:gd name="connsiteX59" fmla="*/ 14871 w 2174162"/>
                <a:gd name="connsiteY59" fmla="*/ 946415 h 1096722"/>
                <a:gd name="connsiteX60" fmla="*/ 583 w 2174162"/>
                <a:gd name="connsiteY60" fmla="*/ 886883 h 1096722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19683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6081"/>
                <a:gd name="connsiteX1" fmla="*/ 31540 w 2174162"/>
                <a:gd name="connsiteY1" fmla="*/ 813065 h 1096081"/>
                <a:gd name="connsiteX2" fmla="*/ 76783 w 2174162"/>
                <a:gd name="connsiteY2" fmla="*/ 734483 h 1096081"/>
                <a:gd name="connsiteX3" fmla="*/ 122027 w 2174162"/>
                <a:gd name="connsiteY3" fmla="*/ 655902 h 1096081"/>
                <a:gd name="connsiteX4" fmla="*/ 164890 w 2174162"/>
                <a:gd name="connsiteY4" fmla="*/ 586846 h 1096081"/>
                <a:gd name="connsiteX5" fmla="*/ 222040 w 2174162"/>
                <a:gd name="connsiteY5" fmla="*/ 522552 h 1096081"/>
                <a:gd name="connsiteX6" fmla="*/ 264902 w 2174162"/>
                <a:gd name="connsiteY6" fmla="*/ 472546 h 1096081"/>
                <a:gd name="connsiteX7" fmla="*/ 312527 w 2174162"/>
                <a:gd name="connsiteY7" fmla="*/ 422540 h 1096081"/>
                <a:gd name="connsiteX8" fmla="*/ 369677 w 2174162"/>
                <a:gd name="connsiteY8" fmla="*/ 377296 h 1096081"/>
                <a:gd name="connsiteX9" fmla="*/ 422065 w 2174162"/>
                <a:gd name="connsiteY9" fmla="*/ 336815 h 1096081"/>
                <a:gd name="connsiteX10" fmla="*/ 491121 w 2174162"/>
                <a:gd name="connsiteY10" fmla="*/ 284427 h 1096081"/>
                <a:gd name="connsiteX11" fmla="*/ 553033 w 2174162"/>
                <a:gd name="connsiteY11" fmla="*/ 241565 h 1096081"/>
                <a:gd name="connsiteX12" fmla="*/ 614946 w 2174162"/>
                <a:gd name="connsiteY12" fmla="*/ 201083 h 1096081"/>
                <a:gd name="connsiteX13" fmla="*/ 674477 w 2174162"/>
                <a:gd name="connsiteY13" fmla="*/ 165365 h 1096081"/>
                <a:gd name="connsiteX14" fmla="*/ 762583 w 2174162"/>
                <a:gd name="connsiteY14" fmla="*/ 122502 h 1096081"/>
                <a:gd name="connsiteX15" fmla="*/ 829258 w 2174162"/>
                <a:gd name="connsiteY15" fmla="*/ 93927 h 1096081"/>
                <a:gd name="connsiteX16" fmla="*/ 912602 w 2174162"/>
                <a:gd name="connsiteY16" fmla="*/ 65352 h 1096081"/>
                <a:gd name="connsiteX17" fmla="*/ 981658 w 2174162"/>
                <a:gd name="connsiteY17" fmla="*/ 46302 h 1096081"/>
                <a:gd name="connsiteX18" fmla="*/ 1072146 w 2174162"/>
                <a:gd name="connsiteY18" fmla="*/ 29633 h 1096081"/>
                <a:gd name="connsiteX19" fmla="*/ 1157871 w 2174162"/>
                <a:gd name="connsiteY19" fmla="*/ 12965 h 1096081"/>
                <a:gd name="connsiteX20" fmla="*/ 1274552 w 2174162"/>
                <a:gd name="connsiteY20" fmla="*/ 1058 h 1096081"/>
                <a:gd name="connsiteX21" fmla="*/ 1367421 w 2174162"/>
                <a:gd name="connsiteY21" fmla="*/ 1058 h 1096081"/>
                <a:gd name="connsiteX22" fmla="*/ 1467433 w 2174162"/>
                <a:gd name="connsiteY22" fmla="*/ 1058 h 1096081"/>
                <a:gd name="connsiteX23" fmla="*/ 1588877 w 2174162"/>
                <a:gd name="connsiteY23" fmla="*/ 15346 h 1096081"/>
                <a:gd name="connsiteX24" fmla="*/ 1698415 w 2174162"/>
                <a:gd name="connsiteY24" fmla="*/ 39158 h 1096081"/>
                <a:gd name="connsiteX25" fmla="*/ 1784140 w 2174162"/>
                <a:gd name="connsiteY25" fmla="*/ 62971 h 1096081"/>
                <a:gd name="connsiteX26" fmla="*/ 1903202 w 2174162"/>
                <a:gd name="connsiteY26" fmla="*/ 103452 h 1096081"/>
                <a:gd name="connsiteX27" fmla="*/ 2029408 w 2174162"/>
                <a:gd name="connsiteY27" fmla="*/ 153458 h 1096081"/>
                <a:gd name="connsiteX28" fmla="*/ 2112752 w 2174162"/>
                <a:gd name="connsiteY28" fmla="*/ 203465 h 1096081"/>
                <a:gd name="connsiteX29" fmla="*/ 2172283 w 2174162"/>
                <a:gd name="connsiteY29" fmla="*/ 260614 h 1096081"/>
                <a:gd name="connsiteX30" fmla="*/ 2041314 w 2174162"/>
                <a:gd name="connsiteY30" fmla="*/ 205845 h 1096081"/>
                <a:gd name="connsiteX31" fmla="*/ 1907964 w 2174162"/>
                <a:gd name="connsiteY31" fmla="*/ 162983 h 1096081"/>
                <a:gd name="connsiteX32" fmla="*/ 1788902 w 2174162"/>
                <a:gd name="connsiteY32" fmla="*/ 141552 h 1096081"/>
                <a:gd name="connsiteX33" fmla="*/ 1700796 w 2174162"/>
                <a:gd name="connsiteY33" fmla="*/ 129646 h 1096081"/>
                <a:gd name="connsiteX34" fmla="*/ 1615070 w 2174162"/>
                <a:gd name="connsiteY34" fmla="*/ 127264 h 1096081"/>
                <a:gd name="connsiteX35" fmla="*/ 1512677 w 2174162"/>
                <a:gd name="connsiteY35" fmla="*/ 129646 h 1096081"/>
                <a:gd name="connsiteX36" fmla="*/ 1436478 w 2174162"/>
                <a:gd name="connsiteY36" fmla="*/ 134408 h 1096081"/>
                <a:gd name="connsiteX37" fmla="*/ 1357896 w 2174162"/>
                <a:gd name="connsiteY37" fmla="*/ 143933 h 1096081"/>
                <a:gd name="connsiteX38" fmla="*/ 1291221 w 2174162"/>
                <a:gd name="connsiteY38" fmla="*/ 158221 h 1096081"/>
                <a:gd name="connsiteX39" fmla="*/ 1210258 w 2174162"/>
                <a:gd name="connsiteY39" fmla="*/ 182033 h 1096081"/>
                <a:gd name="connsiteX40" fmla="*/ 1131676 w 2174162"/>
                <a:gd name="connsiteY40" fmla="*/ 210608 h 1096081"/>
                <a:gd name="connsiteX41" fmla="*/ 1055477 w 2174162"/>
                <a:gd name="connsiteY41" fmla="*/ 248708 h 1096081"/>
                <a:gd name="connsiteX42" fmla="*/ 981659 w 2174162"/>
                <a:gd name="connsiteY42" fmla="*/ 293953 h 1096081"/>
                <a:gd name="connsiteX43" fmla="*/ 910221 w 2174162"/>
                <a:gd name="connsiteY43" fmla="*/ 346340 h 1096081"/>
                <a:gd name="connsiteX44" fmla="*/ 843546 w 2174162"/>
                <a:gd name="connsiteY44" fmla="*/ 393965 h 1096081"/>
                <a:gd name="connsiteX45" fmla="*/ 793540 w 2174162"/>
                <a:gd name="connsiteY45" fmla="*/ 439208 h 1096081"/>
                <a:gd name="connsiteX46" fmla="*/ 748296 w 2174162"/>
                <a:gd name="connsiteY46" fmla="*/ 482070 h 1096081"/>
                <a:gd name="connsiteX47" fmla="*/ 693528 w 2174162"/>
                <a:gd name="connsiteY47" fmla="*/ 529696 h 1096081"/>
                <a:gd name="connsiteX48" fmla="*/ 636377 w 2174162"/>
                <a:gd name="connsiteY48" fmla="*/ 593990 h 1096081"/>
                <a:gd name="connsiteX49" fmla="*/ 581609 w 2174162"/>
                <a:gd name="connsiteY49" fmla="*/ 674952 h 1096081"/>
                <a:gd name="connsiteX50" fmla="*/ 541127 w 2174162"/>
                <a:gd name="connsiteY50" fmla="*/ 748771 h 1096081"/>
                <a:gd name="connsiteX51" fmla="*/ 500646 w 2174162"/>
                <a:gd name="connsiteY51" fmla="*/ 834496 h 1096081"/>
                <a:gd name="connsiteX52" fmla="*/ 469689 w 2174162"/>
                <a:gd name="connsiteY52" fmla="*/ 910697 h 1096081"/>
                <a:gd name="connsiteX53" fmla="*/ 450640 w 2174162"/>
                <a:gd name="connsiteY53" fmla="*/ 986896 h 1096081"/>
                <a:gd name="connsiteX54" fmla="*/ 424445 w 2174162"/>
                <a:gd name="connsiteY54" fmla="*/ 1091671 h 1096081"/>
                <a:gd name="connsiteX55" fmla="*/ 350627 w 2174162"/>
                <a:gd name="connsiteY55" fmla="*/ 1072621 h 1096081"/>
                <a:gd name="connsiteX56" fmla="*/ 233946 w 2174162"/>
                <a:gd name="connsiteY56" fmla="*/ 1036902 h 1096081"/>
                <a:gd name="connsiteX57" fmla="*/ 143458 w 2174162"/>
                <a:gd name="connsiteY57" fmla="*/ 998802 h 1096081"/>
                <a:gd name="connsiteX58" fmla="*/ 52971 w 2174162"/>
                <a:gd name="connsiteY58" fmla="*/ 967846 h 1096081"/>
                <a:gd name="connsiteX59" fmla="*/ 14871 w 2174162"/>
                <a:gd name="connsiteY59" fmla="*/ 946415 h 1096081"/>
                <a:gd name="connsiteX60" fmla="*/ 583 w 2174162"/>
                <a:gd name="connsiteY60" fmla="*/ 886883 h 1096081"/>
                <a:gd name="connsiteX0" fmla="*/ 583 w 2174162"/>
                <a:gd name="connsiteY0" fmla="*/ 886883 h 1091970"/>
                <a:gd name="connsiteX1" fmla="*/ 31540 w 2174162"/>
                <a:gd name="connsiteY1" fmla="*/ 813065 h 1091970"/>
                <a:gd name="connsiteX2" fmla="*/ 76783 w 2174162"/>
                <a:gd name="connsiteY2" fmla="*/ 734483 h 1091970"/>
                <a:gd name="connsiteX3" fmla="*/ 122027 w 2174162"/>
                <a:gd name="connsiteY3" fmla="*/ 655902 h 1091970"/>
                <a:gd name="connsiteX4" fmla="*/ 164890 w 2174162"/>
                <a:gd name="connsiteY4" fmla="*/ 586846 h 1091970"/>
                <a:gd name="connsiteX5" fmla="*/ 222040 w 2174162"/>
                <a:gd name="connsiteY5" fmla="*/ 522552 h 1091970"/>
                <a:gd name="connsiteX6" fmla="*/ 264902 w 2174162"/>
                <a:gd name="connsiteY6" fmla="*/ 472546 h 1091970"/>
                <a:gd name="connsiteX7" fmla="*/ 312527 w 2174162"/>
                <a:gd name="connsiteY7" fmla="*/ 422540 h 1091970"/>
                <a:gd name="connsiteX8" fmla="*/ 369677 w 2174162"/>
                <a:gd name="connsiteY8" fmla="*/ 377296 h 1091970"/>
                <a:gd name="connsiteX9" fmla="*/ 422065 w 2174162"/>
                <a:gd name="connsiteY9" fmla="*/ 336815 h 1091970"/>
                <a:gd name="connsiteX10" fmla="*/ 491121 w 2174162"/>
                <a:gd name="connsiteY10" fmla="*/ 284427 h 1091970"/>
                <a:gd name="connsiteX11" fmla="*/ 553033 w 2174162"/>
                <a:gd name="connsiteY11" fmla="*/ 241565 h 1091970"/>
                <a:gd name="connsiteX12" fmla="*/ 614946 w 2174162"/>
                <a:gd name="connsiteY12" fmla="*/ 201083 h 1091970"/>
                <a:gd name="connsiteX13" fmla="*/ 674477 w 2174162"/>
                <a:gd name="connsiteY13" fmla="*/ 165365 h 1091970"/>
                <a:gd name="connsiteX14" fmla="*/ 762583 w 2174162"/>
                <a:gd name="connsiteY14" fmla="*/ 122502 h 1091970"/>
                <a:gd name="connsiteX15" fmla="*/ 829258 w 2174162"/>
                <a:gd name="connsiteY15" fmla="*/ 93927 h 1091970"/>
                <a:gd name="connsiteX16" fmla="*/ 912602 w 2174162"/>
                <a:gd name="connsiteY16" fmla="*/ 65352 h 1091970"/>
                <a:gd name="connsiteX17" fmla="*/ 981658 w 2174162"/>
                <a:gd name="connsiteY17" fmla="*/ 46302 h 1091970"/>
                <a:gd name="connsiteX18" fmla="*/ 1072146 w 2174162"/>
                <a:gd name="connsiteY18" fmla="*/ 29633 h 1091970"/>
                <a:gd name="connsiteX19" fmla="*/ 1157871 w 2174162"/>
                <a:gd name="connsiteY19" fmla="*/ 12965 h 1091970"/>
                <a:gd name="connsiteX20" fmla="*/ 1274552 w 2174162"/>
                <a:gd name="connsiteY20" fmla="*/ 1058 h 1091970"/>
                <a:gd name="connsiteX21" fmla="*/ 1367421 w 2174162"/>
                <a:gd name="connsiteY21" fmla="*/ 1058 h 1091970"/>
                <a:gd name="connsiteX22" fmla="*/ 1467433 w 2174162"/>
                <a:gd name="connsiteY22" fmla="*/ 1058 h 1091970"/>
                <a:gd name="connsiteX23" fmla="*/ 1588877 w 2174162"/>
                <a:gd name="connsiteY23" fmla="*/ 15346 h 1091970"/>
                <a:gd name="connsiteX24" fmla="*/ 1698415 w 2174162"/>
                <a:gd name="connsiteY24" fmla="*/ 39158 h 1091970"/>
                <a:gd name="connsiteX25" fmla="*/ 1784140 w 2174162"/>
                <a:gd name="connsiteY25" fmla="*/ 62971 h 1091970"/>
                <a:gd name="connsiteX26" fmla="*/ 1903202 w 2174162"/>
                <a:gd name="connsiteY26" fmla="*/ 103452 h 1091970"/>
                <a:gd name="connsiteX27" fmla="*/ 2029408 w 2174162"/>
                <a:gd name="connsiteY27" fmla="*/ 153458 h 1091970"/>
                <a:gd name="connsiteX28" fmla="*/ 2112752 w 2174162"/>
                <a:gd name="connsiteY28" fmla="*/ 203465 h 1091970"/>
                <a:gd name="connsiteX29" fmla="*/ 2172283 w 2174162"/>
                <a:gd name="connsiteY29" fmla="*/ 260614 h 1091970"/>
                <a:gd name="connsiteX30" fmla="*/ 2041314 w 2174162"/>
                <a:gd name="connsiteY30" fmla="*/ 205845 h 1091970"/>
                <a:gd name="connsiteX31" fmla="*/ 1907964 w 2174162"/>
                <a:gd name="connsiteY31" fmla="*/ 162983 h 1091970"/>
                <a:gd name="connsiteX32" fmla="*/ 1788902 w 2174162"/>
                <a:gd name="connsiteY32" fmla="*/ 141552 h 1091970"/>
                <a:gd name="connsiteX33" fmla="*/ 1700796 w 2174162"/>
                <a:gd name="connsiteY33" fmla="*/ 129646 h 1091970"/>
                <a:gd name="connsiteX34" fmla="*/ 1615070 w 2174162"/>
                <a:gd name="connsiteY34" fmla="*/ 127264 h 1091970"/>
                <a:gd name="connsiteX35" fmla="*/ 1512677 w 2174162"/>
                <a:gd name="connsiteY35" fmla="*/ 129646 h 1091970"/>
                <a:gd name="connsiteX36" fmla="*/ 1436478 w 2174162"/>
                <a:gd name="connsiteY36" fmla="*/ 134408 h 1091970"/>
                <a:gd name="connsiteX37" fmla="*/ 1357896 w 2174162"/>
                <a:gd name="connsiteY37" fmla="*/ 143933 h 1091970"/>
                <a:gd name="connsiteX38" fmla="*/ 1291221 w 2174162"/>
                <a:gd name="connsiteY38" fmla="*/ 158221 h 1091970"/>
                <a:gd name="connsiteX39" fmla="*/ 1210258 w 2174162"/>
                <a:gd name="connsiteY39" fmla="*/ 182033 h 1091970"/>
                <a:gd name="connsiteX40" fmla="*/ 1131676 w 2174162"/>
                <a:gd name="connsiteY40" fmla="*/ 210608 h 1091970"/>
                <a:gd name="connsiteX41" fmla="*/ 1055477 w 2174162"/>
                <a:gd name="connsiteY41" fmla="*/ 248708 h 1091970"/>
                <a:gd name="connsiteX42" fmla="*/ 981659 w 2174162"/>
                <a:gd name="connsiteY42" fmla="*/ 293953 h 1091970"/>
                <a:gd name="connsiteX43" fmla="*/ 910221 w 2174162"/>
                <a:gd name="connsiteY43" fmla="*/ 346340 h 1091970"/>
                <a:gd name="connsiteX44" fmla="*/ 843546 w 2174162"/>
                <a:gd name="connsiteY44" fmla="*/ 393965 h 1091970"/>
                <a:gd name="connsiteX45" fmla="*/ 793540 w 2174162"/>
                <a:gd name="connsiteY45" fmla="*/ 439208 h 1091970"/>
                <a:gd name="connsiteX46" fmla="*/ 748296 w 2174162"/>
                <a:gd name="connsiteY46" fmla="*/ 482070 h 1091970"/>
                <a:gd name="connsiteX47" fmla="*/ 693528 w 2174162"/>
                <a:gd name="connsiteY47" fmla="*/ 529696 h 1091970"/>
                <a:gd name="connsiteX48" fmla="*/ 636377 w 2174162"/>
                <a:gd name="connsiteY48" fmla="*/ 593990 h 1091970"/>
                <a:gd name="connsiteX49" fmla="*/ 581609 w 2174162"/>
                <a:gd name="connsiteY49" fmla="*/ 674952 h 1091970"/>
                <a:gd name="connsiteX50" fmla="*/ 541127 w 2174162"/>
                <a:gd name="connsiteY50" fmla="*/ 748771 h 1091970"/>
                <a:gd name="connsiteX51" fmla="*/ 500646 w 2174162"/>
                <a:gd name="connsiteY51" fmla="*/ 834496 h 1091970"/>
                <a:gd name="connsiteX52" fmla="*/ 469689 w 2174162"/>
                <a:gd name="connsiteY52" fmla="*/ 910697 h 1091970"/>
                <a:gd name="connsiteX53" fmla="*/ 450640 w 2174162"/>
                <a:gd name="connsiteY53" fmla="*/ 986896 h 1091970"/>
                <a:gd name="connsiteX54" fmla="*/ 424445 w 2174162"/>
                <a:gd name="connsiteY54" fmla="*/ 1091671 h 1091970"/>
                <a:gd name="connsiteX55" fmla="*/ 350627 w 2174162"/>
                <a:gd name="connsiteY55" fmla="*/ 1072621 h 1091970"/>
                <a:gd name="connsiteX56" fmla="*/ 233946 w 2174162"/>
                <a:gd name="connsiteY56" fmla="*/ 1036902 h 1091970"/>
                <a:gd name="connsiteX57" fmla="*/ 143458 w 2174162"/>
                <a:gd name="connsiteY57" fmla="*/ 998802 h 1091970"/>
                <a:gd name="connsiteX58" fmla="*/ 52971 w 2174162"/>
                <a:gd name="connsiteY58" fmla="*/ 967846 h 1091970"/>
                <a:gd name="connsiteX59" fmla="*/ 14871 w 2174162"/>
                <a:gd name="connsiteY59" fmla="*/ 946415 h 1091970"/>
                <a:gd name="connsiteX60" fmla="*/ 583 w 2174162"/>
                <a:gd name="connsiteY60" fmla="*/ 886883 h 1091970"/>
                <a:gd name="connsiteX0" fmla="*/ 583 w 2174162"/>
                <a:gd name="connsiteY0" fmla="*/ 886883 h 1073157"/>
                <a:gd name="connsiteX1" fmla="*/ 31540 w 2174162"/>
                <a:gd name="connsiteY1" fmla="*/ 813065 h 1073157"/>
                <a:gd name="connsiteX2" fmla="*/ 76783 w 2174162"/>
                <a:gd name="connsiteY2" fmla="*/ 734483 h 1073157"/>
                <a:gd name="connsiteX3" fmla="*/ 122027 w 2174162"/>
                <a:gd name="connsiteY3" fmla="*/ 655902 h 1073157"/>
                <a:gd name="connsiteX4" fmla="*/ 164890 w 2174162"/>
                <a:gd name="connsiteY4" fmla="*/ 586846 h 1073157"/>
                <a:gd name="connsiteX5" fmla="*/ 222040 w 2174162"/>
                <a:gd name="connsiteY5" fmla="*/ 522552 h 1073157"/>
                <a:gd name="connsiteX6" fmla="*/ 264902 w 2174162"/>
                <a:gd name="connsiteY6" fmla="*/ 472546 h 1073157"/>
                <a:gd name="connsiteX7" fmla="*/ 312527 w 2174162"/>
                <a:gd name="connsiteY7" fmla="*/ 422540 h 1073157"/>
                <a:gd name="connsiteX8" fmla="*/ 369677 w 2174162"/>
                <a:gd name="connsiteY8" fmla="*/ 377296 h 1073157"/>
                <a:gd name="connsiteX9" fmla="*/ 422065 w 2174162"/>
                <a:gd name="connsiteY9" fmla="*/ 336815 h 1073157"/>
                <a:gd name="connsiteX10" fmla="*/ 491121 w 2174162"/>
                <a:gd name="connsiteY10" fmla="*/ 284427 h 1073157"/>
                <a:gd name="connsiteX11" fmla="*/ 553033 w 2174162"/>
                <a:gd name="connsiteY11" fmla="*/ 241565 h 1073157"/>
                <a:gd name="connsiteX12" fmla="*/ 614946 w 2174162"/>
                <a:gd name="connsiteY12" fmla="*/ 201083 h 1073157"/>
                <a:gd name="connsiteX13" fmla="*/ 674477 w 2174162"/>
                <a:gd name="connsiteY13" fmla="*/ 165365 h 1073157"/>
                <a:gd name="connsiteX14" fmla="*/ 762583 w 2174162"/>
                <a:gd name="connsiteY14" fmla="*/ 122502 h 1073157"/>
                <a:gd name="connsiteX15" fmla="*/ 829258 w 2174162"/>
                <a:gd name="connsiteY15" fmla="*/ 93927 h 1073157"/>
                <a:gd name="connsiteX16" fmla="*/ 912602 w 2174162"/>
                <a:gd name="connsiteY16" fmla="*/ 65352 h 1073157"/>
                <a:gd name="connsiteX17" fmla="*/ 981658 w 2174162"/>
                <a:gd name="connsiteY17" fmla="*/ 46302 h 1073157"/>
                <a:gd name="connsiteX18" fmla="*/ 1072146 w 2174162"/>
                <a:gd name="connsiteY18" fmla="*/ 29633 h 1073157"/>
                <a:gd name="connsiteX19" fmla="*/ 1157871 w 2174162"/>
                <a:gd name="connsiteY19" fmla="*/ 12965 h 1073157"/>
                <a:gd name="connsiteX20" fmla="*/ 1274552 w 2174162"/>
                <a:gd name="connsiteY20" fmla="*/ 1058 h 1073157"/>
                <a:gd name="connsiteX21" fmla="*/ 1367421 w 2174162"/>
                <a:gd name="connsiteY21" fmla="*/ 1058 h 1073157"/>
                <a:gd name="connsiteX22" fmla="*/ 1467433 w 2174162"/>
                <a:gd name="connsiteY22" fmla="*/ 1058 h 1073157"/>
                <a:gd name="connsiteX23" fmla="*/ 1588877 w 2174162"/>
                <a:gd name="connsiteY23" fmla="*/ 15346 h 1073157"/>
                <a:gd name="connsiteX24" fmla="*/ 1698415 w 2174162"/>
                <a:gd name="connsiteY24" fmla="*/ 39158 h 1073157"/>
                <a:gd name="connsiteX25" fmla="*/ 1784140 w 2174162"/>
                <a:gd name="connsiteY25" fmla="*/ 62971 h 1073157"/>
                <a:gd name="connsiteX26" fmla="*/ 1903202 w 2174162"/>
                <a:gd name="connsiteY26" fmla="*/ 103452 h 1073157"/>
                <a:gd name="connsiteX27" fmla="*/ 2029408 w 2174162"/>
                <a:gd name="connsiteY27" fmla="*/ 153458 h 1073157"/>
                <a:gd name="connsiteX28" fmla="*/ 2112752 w 2174162"/>
                <a:gd name="connsiteY28" fmla="*/ 203465 h 1073157"/>
                <a:gd name="connsiteX29" fmla="*/ 2172283 w 2174162"/>
                <a:gd name="connsiteY29" fmla="*/ 260614 h 1073157"/>
                <a:gd name="connsiteX30" fmla="*/ 2041314 w 2174162"/>
                <a:gd name="connsiteY30" fmla="*/ 205845 h 1073157"/>
                <a:gd name="connsiteX31" fmla="*/ 1907964 w 2174162"/>
                <a:gd name="connsiteY31" fmla="*/ 162983 h 1073157"/>
                <a:gd name="connsiteX32" fmla="*/ 1788902 w 2174162"/>
                <a:gd name="connsiteY32" fmla="*/ 141552 h 1073157"/>
                <a:gd name="connsiteX33" fmla="*/ 1700796 w 2174162"/>
                <a:gd name="connsiteY33" fmla="*/ 129646 h 1073157"/>
                <a:gd name="connsiteX34" fmla="*/ 1615070 w 2174162"/>
                <a:gd name="connsiteY34" fmla="*/ 127264 h 1073157"/>
                <a:gd name="connsiteX35" fmla="*/ 1512677 w 2174162"/>
                <a:gd name="connsiteY35" fmla="*/ 129646 h 1073157"/>
                <a:gd name="connsiteX36" fmla="*/ 1436478 w 2174162"/>
                <a:gd name="connsiteY36" fmla="*/ 134408 h 1073157"/>
                <a:gd name="connsiteX37" fmla="*/ 1357896 w 2174162"/>
                <a:gd name="connsiteY37" fmla="*/ 143933 h 1073157"/>
                <a:gd name="connsiteX38" fmla="*/ 1291221 w 2174162"/>
                <a:gd name="connsiteY38" fmla="*/ 158221 h 1073157"/>
                <a:gd name="connsiteX39" fmla="*/ 1210258 w 2174162"/>
                <a:gd name="connsiteY39" fmla="*/ 182033 h 1073157"/>
                <a:gd name="connsiteX40" fmla="*/ 1131676 w 2174162"/>
                <a:gd name="connsiteY40" fmla="*/ 210608 h 1073157"/>
                <a:gd name="connsiteX41" fmla="*/ 1055477 w 2174162"/>
                <a:gd name="connsiteY41" fmla="*/ 248708 h 1073157"/>
                <a:gd name="connsiteX42" fmla="*/ 981659 w 2174162"/>
                <a:gd name="connsiteY42" fmla="*/ 293953 h 1073157"/>
                <a:gd name="connsiteX43" fmla="*/ 910221 w 2174162"/>
                <a:gd name="connsiteY43" fmla="*/ 346340 h 1073157"/>
                <a:gd name="connsiteX44" fmla="*/ 843546 w 2174162"/>
                <a:gd name="connsiteY44" fmla="*/ 393965 h 1073157"/>
                <a:gd name="connsiteX45" fmla="*/ 793540 w 2174162"/>
                <a:gd name="connsiteY45" fmla="*/ 439208 h 1073157"/>
                <a:gd name="connsiteX46" fmla="*/ 748296 w 2174162"/>
                <a:gd name="connsiteY46" fmla="*/ 482070 h 1073157"/>
                <a:gd name="connsiteX47" fmla="*/ 693528 w 2174162"/>
                <a:gd name="connsiteY47" fmla="*/ 529696 h 1073157"/>
                <a:gd name="connsiteX48" fmla="*/ 636377 w 2174162"/>
                <a:gd name="connsiteY48" fmla="*/ 593990 h 1073157"/>
                <a:gd name="connsiteX49" fmla="*/ 581609 w 2174162"/>
                <a:gd name="connsiteY49" fmla="*/ 674952 h 1073157"/>
                <a:gd name="connsiteX50" fmla="*/ 541127 w 2174162"/>
                <a:gd name="connsiteY50" fmla="*/ 748771 h 1073157"/>
                <a:gd name="connsiteX51" fmla="*/ 500646 w 2174162"/>
                <a:gd name="connsiteY51" fmla="*/ 834496 h 1073157"/>
                <a:gd name="connsiteX52" fmla="*/ 469689 w 2174162"/>
                <a:gd name="connsiteY52" fmla="*/ 910697 h 1073157"/>
                <a:gd name="connsiteX53" fmla="*/ 450640 w 2174162"/>
                <a:gd name="connsiteY53" fmla="*/ 986896 h 1073157"/>
                <a:gd name="connsiteX54" fmla="*/ 407776 w 2174162"/>
                <a:gd name="connsiteY54" fmla="*/ 1008328 h 1073157"/>
                <a:gd name="connsiteX55" fmla="*/ 350627 w 2174162"/>
                <a:gd name="connsiteY55" fmla="*/ 1072621 h 1073157"/>
                <a:gd name="connsiteX56" fmla="*/ 233946 w 2174162"/>
                <a:gd name="connsiteY56" fmla="*/ 1036902 h 1073157"/>
                <a:gd name="connsiteX57" fmla="*/ 143458 w 2174162"/>
                <a:gd name="connsiteY57" fmla="*/ 998802 h 1073157"/>
                <a:gd name="connsiteX58" fmla="*/ 52971 w 2174162"/>
                <a:gd name="connsiteY58" fmla="*/ 967846 h 1073157"/>
                <a:gd name="connsiteX59" fmla="*/ 14871 w 2174162"/>
                <a:gd name="connsiteY59" fmla="*/ 946415 h 1073157"/>
                <a:gd name="connsiteX60" fmla="*/ 583 w 2174162"/>
                <a:gd name="connsiteY60" fmla="*/ 886883 h 1073157"/>
                <a:gd name="connsiteX0" fmla="*/ 583 w 2174162"/>
                <a:gd name="connsiteY0" fmla="*/ 886883 h 1094316"/>
                <a:gd name="connsiteX1" fmla="*/ 31540 w 2174162"/>
                <a:gd name="connsiteY1" fmla="*/ 813065 h 1094316"/>
                <a:gd name="connsiteX2" fmla="*/ 76783 w 2174162"/>
                <a:gd name="connsiteY2" fmla="*/ 734483 h 1094316"/>
                <a:gd name="connsiteX3" fmla="*/ 122027 w 2174162"/>
                <a:gd name="connsiteY3" fmla="*/ 655902 h 1094316"/>
                <a:gd name="connsiteX4" fmla="*/ 164890 w 2174162"/>
                <a:gd name="connsiteY4" fmla="*/ 586846 h 1094316"/>
                <a:gd name="connsiteX5" fmla="*/ 222040 w 2174162"/>
                <a:gd name="connsiteY5" fmla="*/ 522552 h 1094316"/>
                <a:gd name="connsiteX6" fmla="*/ 264902 w 2174162"/>
                <a:gd name="connsiteY6" fmla="*/ 472546 h 1094316"/>
                <a:gd name="connsiteX7" fmla="*/ 312527 w 2174162"/>
                <a:gd name="connsiteY7" fmla="*/ 422540 h 1094316"/>
                <a:gd name="connsiteX8" fmla="*/ 369677 w 2174162"/>
                <a:gd name="connsiteY8" fmla="*/ 377296 h 1094316"/>
                <a:gd name="connsiteX9" fmla="*/ 422065 w 2174162"/>
                <a:gd name="connsiteY9" fmla="*/ 336815 h 1094316"/>
                <a:gd name="connsiteX10" fmla="*/ 491121 w 2174162"/>
                <a:gd name="connsiteY10" fmla="*/ 284427 h 1094316"/>
                <a:gd name="connsiteX11" fmla="*/ 553033 w 2174162"/>
                <a:gd name="connsiteY11" fmla="*/ 241565 h 1094316"/>
                <a:gd name="connsiteX12" fmla="*/ 614946 w 2174162"/>
                <a:gd name="connsiteY12" fmla="*/ 201083 h 1094316"/>
                <a:gd name="connsiteX13" fmla="*/ 674477 w 2174162"/>
                <a:gd name="connsiteY13" fmla="*/ 165365 h 1094316"/>
                <a:gd name="connsiteX14" fmla="*/ 762583 w 2174162"/>
                <a:gd name="connsiteY14" fmla="*/ 122502 h 1094316"/>
                <a:gd name="connsiteX15" fmla="*/ 829258 w 2174162"/>
                <a:gd name="connsiteY15" fmla="*/ 93927 h 1094316"/>
                <a:gd name="connsiteX16" fmla="*/ 912602 w 2174162"/>
                <a:gd name="connsiteY16" fmla="*/ 65352 h 1094316"/>
                <a:gd name="connsiteX17" fmla="*/ 981658 w 2174162"/>
                <a:gd name="connsiteY17" fmla="*/ 46302 h 1094316"/>
                <a:gd name="connsiteX18" fmla="*/ 1072146 w 2174162"/>
                <a:gd name="connsiteY18" fmla="*/ 29633 h 1094316"/>
                <a:gd name="connsiteX19" fmla="*/ 1157871 w 2174162"/>
                <a:gd name="connsiteY19" fmla="*/ 12965 h 1094316"/>
                <a:gd name="connsiteX20" fmla="*/ 1274552 w 2174162"/>
                <a:gd name="connsiteY20" fmla="*/ 1058 h 1094316"/>
                <a:gd name="connsiteX21" fmla="*/ 1367421 w 2174162"/>
                <a:gd name="connsiteY21" fmla="*/ 1058 h 1094316"/>
                <a:gd name="connsiteX22" fmla="*/ 1467433 w 2174162"/>
                <a:gd name="connsiteY22" fmla="*/ 1058 h 1094316"/>
                <a:gd name="connsiteX23" fmla="*/ 1588877 w 2174162"/>
                <a:gd name="connsiteY23" fmla="*/ 15346 h 1094316"/>
                <a:gd name="connsiteX24" fmla="*/ 1698415 w 2174162"/>
                <a:gd name="connsiteY24" fmla="*/ 39158 h 1094316"/>
                <a:gd name="connsiteX25" fmla="*/ 1784140 w 2174162"/>
                <a:gd name="connsiteY25" fmla="*/ 62971 h 1094316"/>
                <a:gd name="connsiteX26" fmla="*/ 1903202 w 2174162"/>
                <a:gd name="connsiteY26" fmla="*/ 103452 h 1094316"/>
                <a:gd name="connsiteX27" fmla="*/ 2029408 w 2174162"/>
                <a:gd name="connsiteY27" fmla="*/ 153458 h 1094316"/>
                <a:gd name="connsiteX28" fmla="*/ 2112752 w 2174162"/>
                <a:gd name="connsiteY28" fmla="*/ 203465 h 1094316"/>
                <a:gd name="connsiteX29" fmla="*/ 2172283 w 2174162"/>
                <a:gd name="connsiteY29" fmla="*/ 260614 h 1094316"/>
                <a:gd name="connsiteX30" fmla="*/ 2041314 w 2174162"/>
                <a:gd name="connsiteY30" fmla="*/ 205845 h 1094316"/>
                <a:gd name="connsiteX31" fmla="*/ 1907964 w 2174162"/>
                <a:gd name="connsiteY31" fmla="*/ 162983 h 1094316"/>
                <a:gd name="connsiteX32" fmla="*/ 1788902 w 2174162"/>
                <a:gd name="connsiteY32" fmla="*/ 141552 h 1094316"/>
                <a:gd name="connsiteX33" fmla="*/ 1700796 w 2174162"/>
                <a:gd name="connsiteY33" fmla="*/ 129646 h 1094316"/>
                <a:gd name="connsiteX34" fmla="*/ 1615070 w 2174162"/>
                <a:gd name="connsiteY34" fmla="*/ 127264 h 1094316"/>
                <a:gd name="connsiteX35" fmla="*/ 1512677 w 2174162"/>
                <a:gd name="connsiteY35" fmla="*/ 129646 h 1094316"/>
                <a:gd name="connsiteX36" fmla="*/ 1436478 w 2174162"/>
                <a:gd name="connsiteY36" fmla="*/ 134408 h 1094316"/>
                <a:gd name="connsiteX37" fmla="*/ 1357896 w 2174162"/>
                <a:gd name="connsiteY37" fmla="*/ 143933 h 1094316"/>
                <a:gd name="connsiteX38" fmla="*/ 1291221 w 2174162"/>
                <a:gd name="connsiteY38" fmla="*/ 158221 h 1094316"/>
                <a:gd name="connsiteX39" fmla="*/ 1210258 w 2174162"/>
                <a:gd name="connsiteY39" fmla="*/ 182033 h 1094316"/>
                <a:gd name="connsiteX40" fmla="*/ 1131676 w 2174162"/>
                <a:gd name="connsiteY40" fmla="*/ 210608 h 1094316"/>
                <a:gd name="connsiteX41" fmla="*/ 1055477 w 2174162"/>
                <a:gd name="connsiteY41" fmla="*/ 248708 h 1094316"/>
                <a:gd name="connsiteX42" fmla="*/ 981659 w 2174162"/>
                <a:gd name="connsiteY42" fmla="*/ 293953 h 1094316"/>
                <a:gd name="connsiteX43" fmla="*/ 910221 w 2174162"/>
                <a:gd name="connsiteY43" fmla="*/ 346340 h 1094316"/>
                <a:gd name="connsiteX44" fmla="*/ 843546 w 2174162"/>
                <a:gd name="connsiteY44" fmla="*/ 393965 h 1094316"/>
                <a:gd name="connsiteX45" fmla="*/ 793540 w 2174162"/>
                <a:gd name="connsiteY45" fmla="*/ 439208 h 1094316"/>
                <a:gd name="connsiteX46" fmla="*/ 748296 w 2174162"/>
                <a:gd name="connsiteY46" fmla="*/ 482070 h 1094316"/>
                <a:gd name="connsiteX47" fmla="*/ 693528 w 2174162"/>
                <a:gd name="connsiteY47" fmla="*/ 529696 h 1094316"/>
                <a:gd name="connsiteX48" fmla="*/ 636377 w 2174162"/>
                <a:gd name="connsiteY48" fmla="*/ 593990 h 1094316"/>
                <a:gd name="connsiteX49" fmla="*/ 581609 w 2174162"/>
                <a:gd name="connsiteY49" fmla="*/ 674952 h 1094316"/>
                <a:gd name="connsiteX50" fmla="*/ 541127 w 2174162"/>
                <a:gd name="connsiteY50" fmla="*/ 748771 h 1094316"/>
                <a:gd name="connsiteX51" fmla="*/ 500646 w 2174162"/>
                <a:gd name="connsiteY51" fmla="*/ 834496 h 1094316"/>
                <a:gd name="connsiteX52" fmla="*/ 469689 w 2174162"/>
                <a:gd name="connsiteY52" fmla="*/ 910697 h 1094316"/>
                <a:gd name="connsiteX53" fmla="*/ 450640 w 2174162"/>
                <a:gd name="connsiteY53" fmla="*/ 986896 h 1094316"/>
                <a:gd name="connsiteX54" fmla="*/ 422063 w 2174162"/>
                <a:gd name="connsiteY54" fmla="*/ 1094053 h 1094316"/>
                <a:gd name="connsiteX55" fmla="*/ 350627 w 2174162"/>
                <a:gd name="connsiteY55" fmla="*/ 1072621 h 1094316"/>
                <a:gd name="connsiteX56" fmla="*/ 233946 w 2174162"/>
                <a:gd name="connsiteY56" fmla="*/ 1036902 h 1094316"/>
                <a:gd name="connsiteX57" fmla="*/ 143458 w 2174162"/>
                <a:gd name="connsiteY57" fmla="*/ 998802 h 1094316"/>
                <a:gd name="connsiteX58" fmla="*/ 52971 w 2174162"/>
                <a:gd name="connsiteY58" fmla="*/ 967846 h 1094316"/>
                <a:gd name="connsiteX59" fmla="*/ 14871 w 2174162"/>
                <a:gd name="connsiteY59" fmla="*/ 946415 h 1094316"/>
                <a:gd name="connsiteX60" fmla="*/ 583 w 2174162"/>
                <a:gd name="connsiteY60" fmla="*/ 886883 h 1094316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0221 w 2174162"/>
                <a:gd name="connsiteY43" fmla="*/ 346340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82070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72146 w 2174162"/>
                <a:gd name="connsiteY18" fmla="*/ 29633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3540 w 2174162"/>
                <a:gd name="connsiteY45" fmla="*/ 439208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86883 h 1094310"/>
                <a:gd name="connsiteX1" fmla="*/ 31540 w 2174162"/>
                <a:gd name="connsiteY1" fmla="*/ 813065 h 1094310"/>
                <a:gd name="connsiteX2" fmla="*/ 76783 w 2174162"/>
                <a:gd name="connsiteY2" fmla="*/ 734483 h 1094310"/>
                <a:gd name="connsiteX3" fmla="*/ 122027 w 2174162"/>
                <a:gd name="connsiteY3" fmla="*/ 655902 h 1094310"/>
                <a:gd name="connsiteX4" fmla="*/ 164890 w 2174162"/>
                <a:gd name="connsiteY4" fmla="*/ 586846 h 1094310"/>
                <a:gd name="connsiteX5" fmla="*/ 222040 w 2174162"/>
                <a:gd name="connsiteY5" fmla="*/ 522552 h 1094310"/>
                <a:gd name="connsiteX6" fmla="*/ 264902 w 2174162"/>
                <a:gd name="connsiteY6" fmla="*/ 472546 h 1094310"/>
                <a:gd name="connsiteX7" fmla="*/ 312527 w 2174162"/>
                <a:gd name="connsiteY7" fmla="*/ 422540 h 1094310"/>
                <a:gd name="connsiteX8" fmla="*/ 369677 w 2174162"/>
                <a:gd name="connsiteY8" fmla="*/ 377296 h 1094310"/>
                <a:gd name="connsiteX9" fmla="*/ 422065 w 2174162"/>
                <a:gd name="connsiteY9" fmla="*/ 336815 h 1094310"/>
                <a:gd name="connsiteX10" fmla="*/ 491121 w 2174162"/>
                <a:gd name="connsiteY10" fmla="*/ 284427 h 1094310"/>
                <a:gd name="connsiteX11" fmla="*/ 553033 w 2174162"/>
                <a:gd name="connsiteY11" fmla="*/ 241565 h 1094310"/>
                <a:gd name="connsiteX12" fmla="*/ 614946 w 2174162"/>
                <a:gd name="connsiteY12" fmla="*/ 201083 h 1094310"/>
                <a:gd name="connsiteX13" fmla="*/ 674477 w 2174162"/>
                <a:gd name="connsiteY13" fmla="*/ 165365 h 1094310"/>
                <a:gd name="connsiteX14" fmla="*/ 762583 w 2174162"/>
                <a:gd name="connsiteY14" fmla="*/ 122502 h 1094310"/>
                <a:gd name="connsiteX15" fmla="*/ 829258 w 2174162"/>
                <a:gd name="connsiteY15" fmla="*/ 93927 h 1094310"/>
                <a:gd name="connsiteX16" fmla="*/ 912602 w 2174162"/>
                <a:gd name="connsiteY16" fmla="*/ 65352 h 1094310"/>
                <a:gd name="connsiteX17" fmla="*/ 981658 w 2174162"/>
                <a:gd name="connsiteY17" fmla="*/ 46302 h 1094310"/>
                <a:gd name="connsiteX18" fmla="*/ 1069765 w 2174162"/>
                <a:gd name="connsiteY18" fmla="*/ 27252 h 1094310"/>
                <a:gd name="connsiteX19" fmla="*/ 1157871 w 2174162"/>
                <a:gd name="connsiteY19" fmla="*/ 12965 h 1094310"/>
                <a:gd name="connsiteX20" fmla="*/ 1274552 w 2174162"/>
                <a:gd name="connsiteY20" fmla="*/ 1058 h 1094310"/>
                <a:gd name="connsiteX21" fmla="*/ 1367421 w 2174162"/>
                <a:gd name="connsiteY21" fmla="*/ 1058 h 1094310"/>
                <a:gd name="connsiteX22" fmla="*/ 1467433 w 2174162"/>
                <a:gd name="connsiteY22" fmla="*/ 1058 h 1094310"/>
                <a:gd name="connsiteX23" fmla="*/ 1588877 w 2174162"/>
                <a:gd name="connsiteY23" fmla="*/ 15346 h 1094310"/>
                <a:gd name="connsiteX24" fmla="*/ 1698415 w 2174162"/>
                <a:gd name="connsiteY24" fmla="*/ 39158 h 1094310"/>
                <a:gd name="connsiteX25" fmla="*/ 1784140 w 2174162"/>
                <a:gd name="connsiteY25" fmla="*/ 62971 h 1094310"/>
                <a:gd name="connsiteX26" fmla="*/ 1903202 w 2174162"/>
                <a:gd name="connsiteY26" fmla="*/ 103452 h 1094310"/>
                <a:gd name="connsiteX27" fmla="*/ 2029408 w 2174162"/>
                <a:gd name="connsiteY27" fmla="*/ 153458 h 1094310"/>
                <a:gd name="connsiteX28" fmla="*/ 2112752 w 2174162"/>
                <a:gd name="connsiteY28" fmla="*/ 203465 h 1094310"/>
                <a:gd name="connsiteX29" fmla="*/ 2172283 w 2174162"/>
                <a:gd name="connsiteY29" fmla="*/ 260614 h 1094310"/>
                <a:gd name="connsiteX30" fmla="*/ 2041314 w 2174162"/>
                <a:gd name="connsiteY30" fmla="*/ 205845 h 1094310"/>
                <a:gd name="connsiteX31" fmla="*/ 1907964 w 2174162"/>
                <a:gd name="connsiteY31" fmla="*/ 162983 h 1094310"/>
                <a:gd name="connsiteX32" fmla="*/ 1788902 w 2174162"/>
                <a:gd name="connsiteY32" fmla="*/ 141552 h 1094310"/>
                <a:gd name="connsiteX33" fmla="*/ 1700796 w 2174162"/>
                <a:gd name="connsiteY33" fmla="*/ 129646 h 1094310"/>
                <a:gd name="connsiteX34" fmla="*/ 1615070 w 2174162"/>
                <a:gd name="connsiteY34" fmla="*/ 127264 h 1094310"/>
                <a:gd name="connsiteX35" fmla="*/ 1512677 w 2174162"/>
                <a:gd name="connsiteY35" fmla="*/ 129646 h 1094310"/>
                <a:gd name="connsiteX36" fmla="*/ 1436478 w 2174162"/>
                <a:gd name="connsiteY36" fmla="*/ 134408 h 1094310"/>
                <a:gd name="connsiteX37" fmla="*/ 1357896 w 2174162"/>
                <a:gd name="connsiteY37" fmla="*/ 143933 h 1094310"/>
                <a:gd name="connsiteX38" fmla="*/ 1291221 w 2174162"/>
                <a:gd name="connsiteY38" fmla="*/ 158221 h 1094310"/>
                <a:gd name="connsiteX39" fmla="*/ 1210258 w 2174162"/>
                <a:gd name="connsiteY39" fmla="*/ 182033 h 1094310"/>
                <a:gd name="connsiteX40" fmla="*/ 1131676 w 2174162"/>
                <a:gd name="connsiteY40" fmla="*/ 210608 h 1094310"/>
                <a:gd name="connsiteX41" fmla="*/ 1055477 w 2174162"/>
                <a:gd name="connsiteY41" fmla="*/ 248708 h 1094310"/>
                <a:gd name="connsiteX42" fmla="*/ 981659 w 2174162"/>
                <a:gd name="connsiteY42" fmla="*/ 293953 h 1094310"/>
                <a:gd name="connsiteX43" fmla="*/ 914984 w 2174162"/>
                <a:gd name="connsiteY43" fmla="*/ 339196 h 1094310"/>
                <a:gd name="connsiteX44" fmla="*/ 843546 w 2174162"/>
                <a:gd name="connsiteY44" fmla="*/ 393965 h 1094310"/>
                <a:gd name="connsiteX45" fmla="*/ 795922 w 2174162"/>
                <a:gd name="connsiteY45" fmla="*/ 429683 h 1094310"/>
                <a:gd name="connsiteX46" fmla="*/ 748296 w 2174162"/>
                <a:gd name="connsiteY46" fmla="*/ 477307 h 1094310"/>
                <a:gd name="connsiteX47" fmla="*/ 693528 w 2174162"/>
                <a:gd name="connsiteY47" fmla="*/ 529696 h 1094310"/>
                <a:gd name="connsiteX48" fmla="*/ 636377 w 2174162"/>
                <a:gd name="connsiteY48" fmla="*/ 593990 h 1094310"/>
                <a:gd name="connsiteX49" fmla="*/ 581609 w 2174162"/>
                <a:gd name="connsiteY49" fmla="*/ 674952 h 1094310"/>
                <a:gd name="connsiteX50" fmla="*/ 541127 w 2174162"/>
                <a:gd name="connsiteY50" fmla="*/ 748771 h 1094310"/>
                <a:gd name="connsiteX51" fmla="*/ 500646 w 2174162"/>
                <a:gd name="connsiteY51" fmla="*/ 834496 h 1094310"/>
                <a:gd name="connsiteX52" fmla="*/ 469689 w 2174162"/>
                <a:gd name="connsiteY52" fmla="*/ 910697 h 1094310"/>
                <a:gd name="connsiteX53" fmla="*/ 450640 w 2174162"/>
                <a:gd name="connsiteY53" fmla="*/ 986896 h 1094310"/>
                <a:gd name="connsiteX54" fmla="*/ 422063 w 2174162"/>
                <a:gd name="connsiteY54" fmla="*/ 1094053 h 1094310"/>
                <a:gd name="connsiteX55" fmla="*/ 350627 w 2174162"/>
                <a:gd name="connsiteY55" fmla="*/ 1072621 h 1094310"/>
                <a:gd name="connsiteX56" fmla="*/ 248233 w 2174162"/>
                <a:gd name="connsiteY56" fmla="*/ 1039283 h 1094310"/>
                <a:gd name="connsiteX57" fmla="*/ 143458 w 2174162"/>
                <a:gd name="connsiteY57" fmla="*/ 998802 h 1094310"/>
                <a:gd name="connsiteX58" fmla="*/ 52971 w 2174162"/>
                <a:gd name="connsiteY58" fmla="*/ 967846 h 1094310"/>
                <a:gd name="connsiteX59" fmla="*/ 14871 w 2174162"/>
                <a:gd name="connsiteY59" fmla="*/ 946415 h 1094310"/>
                <a:gd name="connsiteX60" fmla="*/ 583 w 2174162"/>
                <a:gd name="connsiteY60" fmla="*/ 886883 h 1094310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2065 w 2174162"/>
                <a:gd name="connsiteY9" fmla="*/ 340519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8131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6828 w 2174162"/>
                <a:gd name="connsiteY9" fmla="*/ 335757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64890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69677 w 2174162"/>
                <a:gd name="connsiteY8" fmla="*/ 381000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30994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4439 w 2174162"/>
                <a:gd name="connsiteY8" fmla="*/ 376237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53033 w 2174162"/>
                <a:gd name="connsiteY11" fmla="*/ 245269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5749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162"/>
                <a:gd name="connsiteY0" fmla="*/ 890587 h 1098014"/>
                <a:gd name="connsiteX1" fmla="*/ 31540 w 2174162"/>
                <a:gd name="connsiteY1" fmla="*/ 816769 h 1098014"/>
                <a:gd name="connsiteX2" fmla="*/ 76783 w 2174162"/>
                <a:gd name="connsiteY2" fmla="*/ 738187 h 1098014"/>
                <a:gd name="connsiteX3" fmla="*/ 122027 w 2174162"/>
                <a:gd name="connsiteY3" fmla="*/ 659606 h 1098014"/>
                <a:gd name="connsiteX4" fmla="*/ 172033 w 2174162"/>
                <a:gd name="connsiteY4" fmla="*/ 590550 h 1098014"/>
                <a:gd name="connsiteX5" fmla="*/ 222040 w 2174162"/>
                <a:gd name="connsiteY5" fmla="*/ 526256 h 1098014"/>
                <a:gd name="connsiteX6" fmla="*/ 264902 w 2174162"/>
                <a:gd name="connsiteY6" fmla="*/ 476250 h 1098014"/>
                <a:gd name="connsiteX7" fmla="*/ 312527 w 2174162"/>
                <a:gd name="connsiteY7" fmla="*/ 426244 h 1098014"/>
                <a:gd name="connsiteX8" fmla="*/ 376821 w 2174162"/>
                <a:gd name="connsiteY8" fmla="*/ 369093 h 1098014"/>
                <a:gd name="connsiteX9" fmla="*/ 429210 w 2174162"/>
                <a:gd name="connsiteY9" fmla="*/ 328613 h 1098014"/>
                <a:gd name="connsiteX10" fmla="*/ 491121 w 2174162"/>
                <a:gd name="connsiteY10" fmla="*/ 283368 h 1098014"/>
                <a:gd name="connsiteX11" fmla="*/ 548270 w 2174162"/>
                <a:gd name="connsiteY11" fmla="*/ 242887 h 1098014"/>
                <a:gd name="connsiteX12" fmla="*/ 614946 w 2174162"/>
                <a:gd name="connsiteY12" fmla="*/ 204787 h 1098014"/>
                <a:gd name="connsiteX13" fmla="*/ 674477 w 2174162"/>
                <a:gd name="connsiteY13" fmla="*/ 169069 h 1098014"/>
                <a:gd name="connsiteX14" fmla="*/ 762583 w 2174162"/>
                <a:gd name="connsiteY14" fmla="*/ 126206 h 1098014"/>
                <a:gd name="connsiteX15" fmla="*/ 829258 w 2174162"/>
                <a:gd name="connsiteY15" fmla="*/ 97631 h 1098014"/>
                <a:gd name="connsiteX16" fmla="*/ 912602 w 2174162"/>
                <a:gd name="connsiteY16" fmla="*/ 69056 h 1098014"/>
                <a:gd name="connsiteX17" fmla="*/ 981658 w 2174162"/>
                <a:gd name="connsiteY17" fmla="*/ 50006 h 1098014"/>
                <a:gd name="connsiteX18" fmla="*/ 1069765 w 2174162"/>
                <a:gd name="connsiteY18" fmla="*/ 30956 h 1098014"/>
                <a:gd name="connsiteX19" fmla="*/ 1157871 w 2174162"/>
                <a:gd name="connsiteY19" fmla="*/ 16669 h 1098014"/>
                <a:gd name="connsiteX20" fmla="*/ 1274552 w 2174162"/>
                <a:gd name="connsiteY20" fmla="*/ 4762 h 1098014"/>
                <a:gd name="connsiteX21" fmla="*/ 1374565 w 2174162"/>
                <a:gd name="connsiteY21" fmla="*/ 0 h 1098014"/>
                <a:gd name="connsiteX22" fmla="*/ 1467433 w 2174162"/>
                <a:gd name="connsiteY22" fmla="*/ 4762 h 1098014"/>
                <a:gd name="connsiteX23" fmla="*/ 1588877 w 2174162"/>
                <a:gd name="connsiteY23" fmla="*/ 19050 h 1098014"/>
                <a:gd name="connsiteX24" fmla="*/ 1698415 w 2174162"/>
                <a:gd name="connsiteY24" fmla="*/ 42862 h 1098014"/>
                <a:gd name="connsiteX25" fmla="*/ 1784140 w 2174162"/>
                <a:gd name="connsiteY25" fmla="*/ 66675 h 1098014"/>
                <a:gd name="connsiteX26" fmla="*/ 1903202 w 2174162"/>
                <a:gd name="connsiteY26" fmla="*/ 107156 h 1098014"/>
                <a:gd name="connsiteX27" fmla="*/ 2029408 w 2174162"/>
                <a:gd name="connsiteY27" fmla="*/ 157162 h 1098014"/>
                <a:gd name="connsiteX28" fmla="*/ 2112752 w 2174162"/>
                <a:gd name="connsiteY28" fmla="*/ 207169 h 1098014"/>
                <a:gd name="connsiteX29" fmla="*/ 2172283 w 2174162"/>
                <a:gd name="connsiteY29" fmla="*/ 264318 h 1098014"/>
                <a:gd name="connsiteX30" fmla="*/ 2041314 w 2174162"/>
                <a:gd name="connsiteY30" fmla="*/ 209549 h 1098014"/>
                <a:gd name="connsiteX31" fmla="*/ 1907964 w 2174162"/>
                <a:gd name="connsiteY31" fmla="*/ 166687 h 1098014"/>
                <a:gd name="connsiteX32" fmla="*/ 1788902 w 2174162"/>
                <a:gd name="connsiteY32" fmla="*/ 145256 h 1098014"/>
                <a:gd name="connsiteX33" fmla="*/ 1700796 w 2174162"/>
                <a:gd name="connsiteY33" fmla="*/ 133350 h 1098014"/>
                <a:gd name="connsiteX34" fmla="*/ 1615070 w 2174162"/>
                <a:gd name="connsiteY34" fmla="*/ 130968 h 1098014"/>
                <a:gd name="connsiteX35" fmla="*/ 1512677 w 2174162"/>
                <a:gd name="connsiteY35" fmla="*/ 133350 h 1098014"/>
                <a:gd name="connsiteX36" fmla="*/ 1436478 w 2174162"/>
                <a:gd name="connsiteY36" fmla="*/ 138112 h 1098014"/>
                <a:gd name="connsiteX37" fmla="*/ 1357896 w 2174162"/>
                <a:gd name="connsiteY37" fmla="*/ 147637 h 1098014"/>
                <a:gd name="connsiteX38" fmla="*/ 1291221 w 2174162"/>
                <a:gd name="connsiteY38" fmla="*/ 161925 h 1098014"/>
                <a:gd name="connsiteX39" fmla="*/ 1210258 w 2174162"/>
                <a:gd name="connsiteY39" fmla="*/ 185737 h 1098014"/>
                <a:gd name="connsiteX40" fmla="*/ 1131676 w 2174162"/>
                <a:gd name="connsiteY40" fmla="*/ 214312 h 1098014"/>
                <a:gd name="connsiteX41" fmla="*/ 1055477 w 2174162"/>
                <a:gd name="connsiteY41" fmla="*/ 252412 h 1098014"/>
                <a:gd name="connsiteX42" fmla="*/ 981659 w 2174162"/>
                <a:gd name="connsiteY42" fmla="*/ 297657 h 1098014"/>
                <a:gd name="connsiteX43" fmla="*/ 914984 w 2174162"/>
                <a:gd name="connsiteY43" fmla="*/ 342900 h 1098014"/>
                <a:gd name="connsiteX44" fmla="*/ 843546 w 2174162"/>
                <a:gd name="connsiteY44" fmla="*/ 397669 h 1098014"/>
                <a:gd name="connsiteX45" fmla="*/ 795922 w 2174162"/>
                <a:gd name="connsiteY45" fmla="*/ 433387 h 1098014"/>
                <a:gd name="connsiteX46" fmla="*/ 748296 w 2174162"/>
                <a:gd name="connsiteY46" fmla="*/ 481011 h 1098014"/>
                <a:gd name="connsiteX47" fmla="*/ 693528 w 2174162"/>
                <a:gd name="connsiteY47" fmla="*/ 533400 h 1098014"/>
                <a:gd name="connsiteX48" fmla="*/ 636377 w 2174162"/>
                <a:gd name="connsiteY48" fmla="*/ 597694 h 1098014"/>
                <a:gd name="connsiteX49" fmla="*/ 581609 w 2174162"/>
                <a:gd name="connsiteY49" fmla="*/ 678656 h 1098014"/>
                <a:gd name="connsiteX50" fmla="*/ 541127 w 2174162"/>
                <a:gd name="connsiteY50" fmla="*/ 752475 h 1098014"/>
                <a:gd name="connsiteX51" fmla="*/ 500646 w 2174162"/>
                <a:gd name="connsiteY51" fmla="*/ 838200 h 1098014"/>
                <a:gd name="connsiteX52" fmla="*/ 469689 w 2174162"/>
                <a:gd name="connsiteY52" fmla="*/ 914401 h 1098014"/>
                <a:gd name="connsiteX53" fmla="*/ 450640 w 2174162"/>
                <a:gd name="connsiteY53" fmla="*/ 990600 h 1098014"/>
                <a:gd name="connsiteX54" fmla="*/ 422063 w 2174162"/>
                <a:gd name="connsiteY54" fmla="*/ 1097757 h 1098014"/>
                <a:gd name="connsiteX55" fmla="*/ 350627 w 2174162"/>
                <a:gd name="connsiteY55" fmla="*/ 1076325 h 1098014"/>
                <a:gd name="connsiteX56" fmla="*/ 248233 w 2174162"/>
                <a:gd name="connsiteY56" fmla="*/ 1042987 h 1098014"/>
                <a:gd name="connsiteX57" fmla="*/ 143458 w 2174162"/>
                <a:gd name="connsiteY57" fmla="*/ 1002506 h 1098014"/>
                <a:gd name="connsiteX58" fmla="*/ 52971 w 2174162"/>
                <a:gd name="connsiteY58" fmla="*/ 971550 h 1098014"/>
                <a:gd name="connsiteX59" fmla="*/ 14871 w 2174162"/>
                <a:gd name="connsiteY59" fmla="*/ 950119 h 1098014"/>
                <a:gd name="connsiteX60" fmla="*/ 583 w 2174162"/>
                <a:gd name="connsiteY60" fmla="*/ 890587 h 1098014"/>
                <a:gd name="connsiteX0" fmla="*/ 583 w 2174253"/>
                <a:gd name="connsiteY0" fmla="*/ 890587 h 1098014"/>
                <a:gd name="connsiteX1" fmla="*/ 31540 w 2174253"/>
                <a:gd name="connsiteY1" fmla="*/ 816769 h 1098014"/>
                <a:gd name="connsiteX2" fmla="*/ 76783 w 2174253"/>
                <a:gd name="connsiteY2" fmla="*/ 738187 h 1098014"/>
                <a:gd name="connsiteX3" fmla="*/ 122027 w 2174253"/>
                <a:gd name="connsiteY3" fmla="*/ 659606 h 1098014"/>
                <a:gd name="connsiteX4" fmla="*/ 172033 w 2174253"/>
                <a:gd name="connsiteY4" fmla="*/ 590550 h 1098014"/>
                <a:gd name="connsiteX5" fmla="*/ 222040 w 2174253"/>
                <a:gd name="connsiteY5" fmla="*/ 526256 h 1098014"/>
                <a:gd name="connsiteX6" fmla="*/ 264902 w 2174253"/>
                <a:gd name="connsiteY6" fmla="*/ 476250 h 1098014"/>
                <a:gd name="connsiteX7" fmla="*/ 312527 w 2174253"/>
                <a:gd name="connsiteY7" fmla="*/ 426244 h 1098014"/>
                <a:gd name="connsiteX8" fmla="*/ 376821 w 2174253"/>
                <a:gd name="connsiteY8" fmla="*/ 369093 h 1098014"/>
                <a:gd name="connsiteX9" fmla="*/ 429210 w 2174253"/>
                <a:gd name="connsiteY9" fmla="*/ 328613 h 1098014"/>
                <a:gd name="connsiteX10" fmla="*/ 491121 w 2174253"/>
                <a:gd name="connsiteY10" fmla="*/ 283368 h 1098014"/>
                <a:gd name="connsiteX11" fmla="*/ 548270 w 2174253"/>
                <a:gd name="connsiteY11" fmla="*/ 242887 h 1098014"/>
                <a:gd name="connsiteX12" fmla="*/ 614946 w 2174253"/>
                <a:gd name="connsiteY12" fmla="*/ 204787 h 1098014"/>
                <a:gd name="connsiteX13" fmla="*/ 674477 w 2174253"/>
                <a:gd name="connsiteY13" fmla="*/ 169069 h 1098014"/>
                <a:gd name="connsiteX14" fmla="*/ 762583 w 2174253"/>
                <a:gd name="connsiteY14" fmla="*/ 126206 h 1098014"/>
                <a:gd name="connsiteX15" fmla="*/ 829258 w 2174253"/>
                <a:gd name="connsiteY15" fmla="*/ 97631 h 1098014"/>
                <a:gd name="connsiteX16" fmla="*/ 912602 w 2174253"/>
                <a:gd name="connsiteY16" fmla="*/ 69056 h 1098014"/>
                <a:gd name="connsiteX17" fmla="*/ 981658 w 2174253"/>
                <a:gd name="connsiteY17" fmla="*/ 50006 h 1098014"/>
                <a:gd name="connsiteX18" fmla="*/ 1069765 w 2174253"/>
                <a:gd name="connsiteY18" fmla="*/ 30956 h 1098014"/>
                <a:gd name="connsiteX19" fmla="*/ 1157871 w 2174253"/>
                <a:gd name="connsiteY19" fmla="*/ 16669 h 1098014"/>
                <a:gd name="connsiteX20" fmla="*/ 1274552 w 2174253"/>
                <a:gd name="connsiteY20" fmla="*/ 4762 h 1098014"/>
                <a:gd name="connsiteX21" fmla="*/ 1374565 w 2174253"/>
                <a:gd name="connsiteY21" fmla="*/ 0 h 1098014"/>
                <a:gd name="connsiteX22" fmla="*/ 1467433 w 2174253"/>
                <a:gd name="connsiteY22" fmla="*/ 4762 h 1098014"/>
                <a:gd name="connsiteX23" fmla="*/ 1588877 w 2174253"/>
                <a:gd name="connsiteY23" fmla="*/ 19050 h 1098014"/>
                <a:gd name="connsiteX24" fmla="*/ 1698415 w 2174253"/>
                <a:gd name="connsiteY24" fmla="*/ 42862 h 1098014"/>
                <a:gd name="connsiteX25" fmla="*/ 1784140 w 2174253"/>
                <a:gd name="connsiteY25" fmla="*/ 66675 h 1098014"/>
                <a:gd name="connsiteX26" fmla="*/ 1903202 w 2174253"/>
                <a:gd name="connsiteY26" fmla="*/ 107156 h 1098014"/>
                <a:gd name="connsiteX27" fmla="*/ 2012740 w 2174253"/>
                <a:gd name="connsiteY27" fmla="*/ 152399 h 1098014"/>
                <a:gd name="connsiteX28" fmla="*/ 2112752 w 2174253"/>
                <a:gd name="connsiteY28" fmla="*/ 207169 h 1098014"/>
                <a:gd name="connsiteX29" fmla="*/ 2172283 w 2174253"/>
                <a:gd name="connsiteY29" fmla="*/ 264318 h 1098014"/>
                <a:gd name="connsiteX30" fmla="*/ 2041314 w 2174253"/>
                <a:gd name="connsiteY30" fmla="*/ 209549 h 1098014"/>
                <a:gd name="connsiteX31" fmla="*/ 1907964 w 2174253"/>
                <a:gd name="connsiteY31" fmla="*/ 166687 h 1098014"/>
                <a:gd name="connsiteX32" fmla="*/ 1788902 w 2174253"/>
                <a:gd name="connsiteY32" fmla="*/ 145256 h 1098014"/>
                <a:gd name="connsiteX33" fmla="*/ 1700796 w 2174253"/>
                <a:gd name="connsiteY33" fmla="*/ 133350 h 1098014"/>
                <a:gd name="connsiteX34" fmla="*/ 1615070 w 2174253"/>
                <a:gd name="connsiteY34" fmla="*/ 130968 h 1098014"/>
                <a:gd name="connsiteX35" fmla="*/ 1512677 w 2174253"/>
                <a:gd name="connsiteY35" fmla="*/ 133350 h 1098014"/>
                <a:gd name="connsiteX36" fmla="*/ 1436478 w 2174253"/>
                <a:gd name="connsiteY36" fmla="*/ 138112 h 1098014"/>
                <a:gd name="connsiteX37" fmla="*/ 1357896 w 2174253"/>
                <a:gd name="connsiteY37" fmla="*/ 147637 h 1098014"/>
                <a:gd name="connsiteX38" fmla="*/ 1291221 w 2174253"/>
                <a:gd name="connsiteY38" fmla="*/ 161925 h 1098014"/>
                <a:gd name="connsiteX39" fmla="*/ 1210258 w 2174253"/>
                <a:gd name="connsiteY39" fmla="*/ 185737 h 1098014"/>
                <a:gd name="connsiteX40" fmla="*/ 1131676 w 2174253"/>
                <a:gd name="connsiteY40" fmla="*/ 214312 h 1098014"/>
                <a:gd name="connsiteX41" fmla="*/ 1055477 w 2174253"/>
                <a:gd name="connsiteY41" fmla="*/ 252412 h 1098014"/>
                <a:gd name="connsiteX42" fmla="*/ 981659 w 2174253"/>
                <a:gd name="connsiteY42" fmla="*/ 297657 h 1098014"/>
                <a:gd name="connsiteX43" fmla="*/ 914984 w 2174253"/>
                <a:gd name="connsiteY43" fmla="*/ 342900 h 1098014"/>
                <a:gd name="connsiteX44" fmla="*/ 843546 w 2174253"/>
                <a:gd name="connsiteY44" fmla="*/ 397669 h 1098014"/>
                <a:gd name="connsiteX45" fmla="*/ 795922 w 2174253"/>
                <a:gd name="connsiteY45" fmla="*/ 433387 h 1098014"/>
                <a:gd name="connsiteX46" fmla="*/ 748296 w 2174253"/>
                <a:gd name="connsiteY46" fmla="*/ 481011 h 1098014"/>
                <a:gd name="connsiteX47" fmla="*/ 693528 w 2174253"/>
                <a:gd name="connsiteY47" fmla="*/ 533400 h 1098014"/>
                <a:gd name="connsiteX48" fmla="*/ 636377 w 2174253"/>
                <a:gd name="connsiteY48" fmla="*/ 597694 h 1098014"/>
                <a:gd name="connsiteX49" fmla="*/ 581609 w 2174253"/>
                <a:gd name="connsiteY49" fmla="*/ 678656 h 1098014"/>
                <a:gd name="connsiteX50" fmla="*/ 541127 w 2174253"/>
                <a:gd name="connsiteY50" fmla="*/ 752475 h 1098014"/>
                <a:gd name="connsiteX51" fmla="*/ 500646 w 2174253"/>
                <a:gd name="connsiteY51" fmla="*/ 838200 h 1098014"/>
                <a:gd name="connsiteX52" fmla="*/ 469689 w 2174253"/>
                <a:gd name="connsiteY52" fmla="*/ 914401 h 1098014"/>
                <a:gd name="connsiteX53" fmla="*/ 450640 w 2174253"/>
                <a:gd name="connsiteY53" fmla="*/ 990600 h 1098014"/>
                <a:gd name="connsiteX54" fmla="*/ 422063 w 2174253"/>
                <a:gd name="connsiteY54" fmla="*/ 1097757 h 1098014"/>
                <a:gd name="connsiteX55" fmla="*/ 350627 w 2174253"/>
                <a:gd name="connsiteY55" fmla="*/ 1076325 h 1098014"/>
                <a:gd name="connsiteX56" fmla="*/ 248233 w 2174253"/>
                <a:gd name="connsiteY56" fmla="*/ 1042987 h 1098014"/>
                <a:gd name="connsiteX57" fmla="*/ 143458 w 2174253"/>
                <a:gd name="connsiteY57" fmla="*/ 1002506 h 1098014"/>
                <a:gd name="connsiteX58" fmla="*/ 52971 w 2174253"/>
                <a:gd name="connsiteY58" fmla="*/ 971550 h 1098014"/>
                <a:gd name="connsiteX59" fmla="*/ 14871 w 2174253"/>
                <a:gd name="connsiteY59" fmla="*/ 950119 h 1098014"/>
                <a:gd name="connsiteX60" fmla="*/ 583 w 2174253"/>
                <a:gd name="connsiteY60" fmla="*/ 890587 h 1098014"/>
                <a:gd name="connsiteX0" fmla="*/ 583 w 2174253"/>
                <a:gd name="connsiteY0" fmla="*/ 890587 h 1098172"/>
                <a:gd name="connsiteX1" fmla="*/ 31540 w 2174253"/>
                <a:gd name="connsiteY1" fmla="*/ 816769 h 1098172"/>
                <a:gd name="connsiteX2" fmla="*/ 76783 w 2174253"/>
                <a:gd name="connsiteY2" fmla="*/ 738187 h 1098172"/>
                <a:gd name="connsiteX3" fmla="*/ 122027 w 2174253"/>
                <a:gd name="connsiteY3" fmla="*/ 659606 h 1098172"/>
                <a:gd name="connsiteX4" fmla="*/ 172033 w 2174253"/>
                <a:gd name="connsiteY4" fmla="*/ 590550 h 1098172"/>
                <a:gd name="connsiteX5" fmla="*/ 222040 w 2174253"/>
                <a:gd name="connsiteY5" fmla="*/ 526256 h 1098172"/>
                <a:gd name="connsiteX6" fmla="*/ 264902 w 2174253"/>
                <a:gd name="connsiteY6" fmla="*/ 476250 h 1098172"/>
                <a:gd name="connsiteX7" fmla="*/ 312527 w 2174253"/>
                <a:gd name="connsiteY7" fmla="*/ 426244 h 1098172"/>
                <a:gd name="connsiteX8" fmla="*/ 376821 w 2174253"/>
                <a:gd name="connsiteY8" fmla="*/ 369093 h 1098172"/>
                <a:gd name="connsiteX9" fmla="*/ 429210 w 2174253"/>
                <a:gd name="connsiteY9" fmla="*/ 328613 h 1098172"/>
                <a:gd name="connsiteX10" fmla="*/ 491121 w 2174253"/>
                <a:gd name="connsiteY10" fmla="*/ 283368 h 1098172"/>
                <a:gd name="connsiteX11" fmla="*/ 548270 w 2174253"/>
                <a:gd name="connsiteY11" fmla="*/ 242887 h 1098172"/>
                <a:gd name="connsiteX12" fmla="*/ 614946 w 2174253"/>
                <a:gd name="connsiteY12" fmla="*/ 204787 h 1098172"/>
                <a:gd name="connsiteX13" fmla="*/ 674477 w 2174253"/>
                <a:gd name="connsiteY13" fmla="*/ 169069 h 1098172"/>
                <a:gd name="connsiteX14" fmla="*/ 762583 w 2174253"/>
                <a:gd name="connsiteY14" fmla="*/ 126206 h 1098172"/>
                <a:gd name="connsiteX15" fmla="*/ 829258 w 2174253"/>
                <a:gd name="connsiteY15" fmla="*/ 97631 h 1098172"/>
                <a:gd name="connsiteX16" fmla="*/ 912602 w 2174253"/>
                <a:gd name="connsiteY16" fmla="*/ 69056 h 1098172"/>
                <a:gd name="connsiteX17" fmla="*/ 981658 w 2174253"/>
                <a:gd name="connsiteY17" fmla="*/ 50006 h 1098172"/>
                <a:gd name="connsiteX18" fmla="*/ 1069765 w 2174253"/>
                <a:gd name="connsiteY18" fmla="*/ 30956 h 1098172"/>
                <a:gd name="connsiteX19" fmla="*/ 1157871 w 2174253"/>
                <a:gd name="connsiteY19" fmla="*/ 16669 h 1098172"/>
                <a:gd name="connsiteX20" fmla="*/ 1274552 w 2174253"/>
                <a:gd name="connsiteY20" fmla="*/ 4762 h 1098172"/>
                <a:gd name="connsiteX21" fmla="*/ 1374565 w 2174253"/>
                <a:gd name="connsiteY21" fmla="*/ 0 h 1098172"/>
                <a:gd name="connsiteX22" fmla="*/ 1467433 w 2174253"/>
                <a:gd name="connsiteY22" fmla="*/ 4762 h 1098172"/>
                <a:gd name="connsiteX23" fmla="*/ 1588877 w 2174253"/>
                <a:gd name="connsiteY23" fmla="*/ 19050 h 1098172"/>
                <a:gd name="connsiteX24" fmla="*/ 1698415 w 2174253"/>
                <a:gd name="connsiteY24" fmla="*/ 42862 h 1098172"/>
                <a:gd name="connsiteX25" fmla="*/ 1784140 w 2174253"/>
                <a:gd name="connsiteY25" fmla="*/ 66675 h 1098172"/>
                <a:gd name="connsiteX26" fmla="*/ 1903202 w 2174253"/>
                <a:gd name="connsiteY26" fmla="*/ 107156 h 1098172"/>
                <a:gd name="connsiteX27" fmla="*/ 2012740 w 2174253"/>
                <a:gd name="connsiteY27" fmla="*/ 152399 h 1098172"/>
                <a:gd name="connsiteX28" fmla="*/ 2112752 w 2174253"/>
                <a:gd name="connsiteY28" fmla="*/ 207169 h 1098172"/>
                <a:gd name="connsiteX29" fmla="*/ 2172283 w 2174253"/>
                <a:gd name="connsiteY29" fmla="*/ 264318 h 1098172"/>
                <a:gd name="connsiteX30" fmla="*/ 2041314 w 2174253"/>
                <a:gd name="connsiteY30" fmla="*/ 209549 h 1098172"/>
                <a:gd name="connsiteX31" fmla="*/ 1907964 w 2174253"/>
                <a:gd name="connsiteY31" fmla="*/ 166687 h 1098172"/>
                <a:gd name="connsiteX32" fmla="*/ 1788902 w 2174253"/>
                <a:gd name="connsiteY32" fmla="*/ 145256 h 1098172"/>
                <a:gd name="connsiteX33" fmla="*/ 1700796 w 2174253"/>
                <a:gd name="connsiteY33" fmla="*/ 133350 h 1098172"/>
                <a:gd name="connsiteX34" fmla="*/ 1615070 w 2174253"/>
                <a:gd name="connsiteY34" fmla="*/ 130968 h 1098172"/>
                <a:gd name="connsiteX35" fmla="*/ 1512677 w 2174253"/>
                <a:gd name="connsiteY35" fmla="*/ 133350 h 1098172"/>
                <a:gd name="connsiteX36" fmla="*/ 1436478 w 2174253"/>
                <a:gd name="connsiteY36" fmla="*/ 138112 h 1098172"/>
                <a:gd name="connsiteX37" fmla="*/ 1357896 w 2174253"/>
                <a:gd name="connsiteY37" fmla="*/ 147637 h 1098172"/>
                <a:gd name="connsiteX38" fmla="*/ 1291221 w 2174253"/>
                <a:gd name="connsiteY38" fmla="*/ 161925 h 1098172"/>
                <a:gd name="connsiteX39" fmla="*/ 1210258 w 2174253"/>
                <a:gd name="connsiteY39" fmla="*/ 185737 h 1098172"/>
                <a:gd name="connsiteX40" fmla="*/ 1131676 w 2174253"/>
                <a:gd name="connsiteY40" fmla="*/ 214312 h 1098172"/>
                <a:gd name="connsiteX41" fmla="*/ 1055477 w 2174253"/>
                <a:gd name="connsiteY41" fmla="*/ 252412 h 1098172"/>
                <a:gd name="connsiteX42" fmla="*/ 981659 w 2174253"/>
                <a:gd name="connsiteY42" fmla="*/ 297657 h 1098172"/>
                <a:gd name="connsiteX43" fmla="*/ 914984 w 2174253"/>
                <a:gd name="connsiteY43" fmla="*/ 342900 h 1098172"/>
                <a:gd name="connsiteX44" fmla="*/ 843546 w 2174253"/>
                <a:gd name="connsiteY44" fmla="*/ 397669 h 1098172"/>
                <a:gd name="connsiteX45" fmla="*/ 795922 w 2174253"/>
                <a:gd name="connsiteY45" fmla="*/ 433387 h 1098172"/>
                <a:gd name="connsiteX46" fmla="*/ 748296 w 2174253"/>
                <a:gd name="connsiteY46" fmla="*/ 481011 h 1098172"/>
                <a:gd name="connsiteX47" fmla="*/ 693528 w 2174253"/>
                <a:gd name="connsiteY47" fmla="*/ 533400 h 1098172"/>
                <a:gd name="connsiteX48" fmla="*/ 636377 w 2174253"/>
                <a:gd name="connsiteY48" fmla="*/ 597694 h 1098172"/>
                <a:gd name="connsiteX49" fmla="*/ 581609 w 2174253"/>
                <a:gd name="connsiteY49" fmla="*/ 678656 h 1098172"/>
                <a:gd name="connsiteX50" fmla="*/ 541127 w 2174253"/>
                <a:gd name="connsiteY50" fmla="*/ 752475 h 1098172"/>
                <a:gd name="connsiteX51" fmla="*/ 500646 w 2174253"/>
                <a:gd name="connsiteY51" fmla="*/ 838200 h 1098172"/>
                <a:gd name="connsiteX52" fmla="*/ 469689 w 2174253"/>
                <a:gd name="connsiteY52" fmla="*/ 914401 h 1098172"/>
                <a:gd name="connsiteX53" fmla="*/ 450640 w 2174253"/>
                <a:gd name="connsiteY53" fmla="*/ 990600 h 1098172"/>
                <a:gd name="connsiteX54" fmla="*/ 422063 w 2174253"/>
                <a:gd name="connsiteY54" fmla="*/ 1097757 h 1098172"/>
                <a:gd name="connsiteX55" fmla="*/ 350627 w 2174253"/>
                <a:gd name="connsiteY55" fmla="*/ 1076325 h 1098172"/>
                <a:gd name="connsiteX56" fmla="*/ 143458 w 2174253"/>
                <a:gd name="connsiteY56" fmla="*/ 1002506 h 1098172"/>
                <a:gd name="connsiteX57" fmla="*/ 52971 w 2174253"/>
                <a:gd name="connsiteY57" fmla="*/ 971550 h 1098172"/>
                <a:gd name="connsiteX58" fmla="*/ 14871 w 2174253"/>
                <a:gd name="connsiteY58" fmla="*/ 950119 h 1098172"/>
                <a:gd name="connsiteX59" fmla="*/ 583 w 2174253"/>
                <a:gd name="connsiteY59" fmla="*/ 890587 h 1098172"/>
                <a:gd name="connsiteX0" fmla="*/ 583 w 2174253"/>
                <a:gd name="connsiteY0" fmla="*/ 890587 h 1098465"/>
                <a:gd name="connsiteX1" fmla="*/ 31540 w 2174253"/>
                <a:gd name="connsiteY1" fmla="*/ 816769 h 1098465"/>
                <a:gd name="connsiteX2" fmla="*/ 76783 w 2174253"/>
                <a:gd name="connsiteY2" fmla="*/ 738187 h 1098465"/>
                <a:gd name="connsiteX3" fmla="*/ 122027 w 2174253"/>
                <a:gd name="connsiteY3" fmla="*/ 659606 h 1098465"/>
                <a:gd name="connsiteX4" fmla="*/ 172033 w 2174253"/>
                <a:gd name="connsiteY4" fmla="*/ 590550 h 1098465"/>
                <a:gd name="connsiteX5" fmla="*/ 222040 w 2174253"/>
                <a:gd name="connsiteY5" fmla="*/ 526256 h 1098465"/>
                <a:gd name="connsiteX6" fmla="*/ 264902 w 2174253"/>
                <a:gd name="connsiteY6" fmla="*/ 476250 h 1098465"/>
                <a:gd name="connsiteX7" fmla="*/ 312527 w 2174253"/>
                <a:gd name="connsiteY7" fmla="*/ 426244 h 1098465"/>
                <a:gd name="connsiteX8" fmla="*/ 376821 w 2174253"/>
                <a:gd name="connsiteY8" fmla="*/ 369093 h 1098465"/>
                <a:gd name="connsiteX9" fmla="*/ 429210 w 2174253"/>
                <a:gd name="connsiteY9" fmla="*/ 328613 h 1098465"/>
                <a:gd name="connsiteX10" fmla="*/ 491121 w 2174253"/>
                <a:gd name="connsiteY10" fmla="*/ 283368 h 1098465"/>
                <a:gd name="connsiteX11" fmla="*/ 548270 w 2174253"/>
                <a:gd name="connsiteY11" fmla="*/ 242887 h 1098465"/>
                <a:gd name="connsiteX12" fmla="*/ 614946 w 2174253"/>
                <a:gd name="connsiteY12" fmla="*/ 204787 h 1098465"/>
                <a:gd name="connsiteX13" fmla="*/ 674477 w 2174253"/>
                <a:gd name="connsiteY13" fmla="*/ 169069 h 1098465"/>
                <a:gd name="connsiteX14" fmla="*/ 762583 w 2174253"/>
                <a:gd name="connsiteY14" fmla="*/ 126206 h 1098465"/>
                <a:gd name="connsiteX15" fmla="*/ 829258 w 2174253"/>
                <a:gd name="connsiteY15" fmla="*/ 97631 h 1098465"/>
                <a:gd name="connsiteX16" fmla="*/ 912602 w 2174253"/>
                <a:gd name="connsiteY16" fmla="*/ 69056 h 1098465"/>
                <a:gd name="connsiteX17" fmla="*/ 981658 w 2174253"/>
                <a:gd name="connsiteY17" fmla="*/ 50006 h 1098465"/>
                <a:gd name="connsiteX18" fmla="*/ 1069765 w 2174253"/>
                <a:gd name="connsiteY18" fmla="*/ 30956 h 1098465"/>
                <a:gd name="connsiteX19" fmla="*/ 1157871 w 2174253"/>
                <a:gd name="connsiteY19" fmla="*/ 16669 h 1098465"/>
                <a:gd name="connsiteX20" fmla="*/ 1274552 w 2174253"/>
                <a:gd name="connsiteY20" fmla="*/ 4762 h 1098465"/>
                <a:gd name="connsiteX21" fmla="*/ 1374565 w 2174253"/>
                <a:gd name="connsiteY21" fmla="*/ 0 h 1098465"/>
                <a:gd name="connsiteX22" fmla="*/ 1467433 w 2174253"/>
                <a:gd name="connsiteY22" fmla="*/ 4762 h 1098465"/>
                <a:gd name="connsiteX23" fmla="*/ 1588877 w 2174253"/>
                <a:gd name="connsiteY23" fmla="*/ 19050 h 1098465"/>
                <a:gd name="connsiteX24" fmla="*/ 1698415 w 2174253"/>
                <a:gd name="connsiteY24" fmla="*/ 42862 h 1098465"/>
                <a:gd name="connsiteX25" fmla="*/ 1784140 w 2174253"/>
                <a:gd name="connsiteY25" fmla="*/ 66675 h 1098465"/>
                <a:gd name="connsiteX26" fmla="*/ 1903202 w 2174253"/>
                <a:gd name="connsiteY26" fmla="*/ 107156 h 1098465"/>
                <a:gd name="connsiteX27" fmla="*/ 2012740 w 2174253"/>
                <a:gd name="connsiteY27" fmla="*/ 152399 h 1098465"/>
                <a:gd name="connsiteX28" fmla="*/ 2112752 w 2174253"/>
                <a:gd name="connsiteY28" fmla="*/ 207169 h 1098465"/>
                <a:gd name="connsiteX29" fmla="*/ 2172283 w 2174253"/>
                <a:gd name="connsiteY29" fmla="*/ 264318 h 1098465"/>
                <a:gd name="connsiteX30" fmla="*/ 2041314 w 2174253"/>
                <a:gd name="connsiteY30" fmla="*/ 209549 h 1098465"/>
                <a:gd name="connsiteX31" fmla="*/ 1907964 w 2174253"/>
                <a:gd name="connsiteY31" fmla="*/ 166687 h 1098465"/>
                <a:gd name="connsiteX32" fmla="*/ 1788902 w 2174253"/>
                <a:gd name="connsiteY32" fmla="*/ 145256 h 1098465"/>
                <a:gd name="connsiteX33" fmla="*/ 1700796 w 2174253"/>
                <a:gd name="connsiteY33" fmla="*/ 133350 h 1098465"/>
                <a:gd name="connsiteX34" fmla="*/ 1615070 w 2174253"/>
                <a:gd name="connsiteY34" fmla="*/ 130968 h 1098465"/>
                <a:gd name="connsiteX35" fmla="*/ 1512677 w 2174253"/>
                <a:gd name="connsiteY35" fmla="*/ 133350 h 1098465"/>
                <a:gd name="connsiteX36" fmla="*/ 1436478 w 2174253"/>
                <a:gd name="connsiteY36" fmla="*/ 138112 h 1098465"/>
                <a:gd name="connsiteX37" fmla="*/ 1357896 w 2174253"/>
                <a:gd name="connsiteY37" fmla="*/ 147637 h 1098465"/>
                <a:gd name="connsiteX38" fmla="*/ 1291221 w 2174253"/>
                <a:gd name="connsiteY38" fmla="*/ 161925 h 1098465"/>
                <a:gd name="connsiteX39" fmla="*/ 1210258 w 2174253"/>
                <a:gd name="connsiteY39" fmla="*/ 185737 h 1098465"/>
                <a:gd name="connsiteX40" fmla="*/ 1131676 w 2174253"/>
                <a:gd name="connsiteY40" fmla="*/ 214312 h 1098465"/>
                <a:gd name="connsiteX41" fmla="*/ 1055477 w 2174253"/>
                <a:gd name="connsiteY41" fmla="*/ 252412 h 1098465"/>
                <a:gd name="connsiteX42" fmla="*/ 981659 w 2174253"/>
                <a:gd name="connsiteY42" fmla="*/ 297657 h 1098465"/>
                <a:gd name="connsiteX43" fmla="*/ 914984 w 2174253"/>
                <a:gd name="connsiteY43" fmla="*/ 342900 h 1098465"/>
                <a:gd name="connsiteX44" fmla="*/ 843546 w 2174253"/>
                <a:gd name="connsiteY44" fmla="*/ 397669 h 1098465"/>
                <a:gd name="connsiteX45" fmla="*/ 795922 w 2174253"/>
                <a:gd name="connsiteY45" fmla="*/ 433387 h 1098465"/>
                <a:gd name="connsiteX46" fmla="*/ 748296 w 2174253"/>
                <a:gd name="connsiteY46" fmla="*/ 481011 h 1098465"/>
                <a:gd name="connsiteX47" fmla="*/ 693528 w 2174253"/>
                <a:gd name="connsiteY47" fmla="*/ 533400 h 1098465"/>
                <a:gd name="connsiteX48" fmla="*/ 636377 w 2174253"/>
                <a:gd name="connsiteY48" fmla="*/ 597694 h 1098465"/>
                <a:gd name="connsiteX49" fmla="*/ 581609 w 2174253"/>
                <a:gd name="connsiteY49" fmla="*/ 678656 h 1098465"/>
                <a:gd name="connsiteX50" fmla="*/ 541127 w 2174253"/>
                <a:gd name="connsiteY50" fmla="*/ 752475 h 1098465"/>
                <a:gd name="connsiteX51" fmla="*/ 500646 w 2174253"/>
                <a:gd name="connsiteY51" fmla="*/ 838200 h 1098465"/>
                <a:gd name="connsiteX52" fmla="*/ 469689 w 2174253"/>
                <a:gd name="connsiteY52" fmla="*/ 914401 h 1098465"/>
                <a:gd name="connsiteX53" fmla="*/ 450640 w 2174253"/>
                <a:gd name="connsiteY53" fmla="*/ 990600 h 1098465"/>
                <a:gd name="connsiteX54" fmla="*/ 422063 w 2174253"/>
                <a:gd name="connsiteY54" fmla="*/ 1097757 h 1098465"/>
                <a:gd name="connsiteX55" fmla="*/ 350627 w 2174253"/>
                <a:gd name="connsiteY55" fmla="*/ 1076325 h 1098465"/>
                <a:gd name="connsiteX56" fmla="*/ 52971 w 2174253"/>
                <a:gd name="connsiteY56" fmla="*/ 971550 h 1098465"/>
                <a:gd name="connsiteX57" fmla="*/ 14871 w 2174253"/>
                <a:gd name="connsiteY57" fmla="*/ 950119 h 1098465"/>
                <a:gd name="connsiteX58" fmla="*/ 583 w 2174253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  <a:gd name="connsiteX0" fmla="*/ 316 w 2173986"/>
                <a:gd name="connsiteY0" fmla="*/ 890587 h 1098465"/>
                <a:gd name="connsiteX1" fmla="*/ 31273 w 2173986"/>
                <a:gd name="connsiteY1" fmla="*/ 816769 h 1098465"/>
                <a:gd name="connsiteX2" fmla="*/ 76516 w 2173986"/>
                <a:gd name="connsiteY2" fmla="*/ 738187 h 1098465"/>
                <a:gd name="connsiteX3" fmla="*/ 121760 w 2173986"/>
                <a:gd name="connsiteY3" fmla="*/ 659606 h 1098465"/>
                <a:gd name="connsiteX4" fmla="*/ 171766 w 2173986"/>
                <a:gd name="connsiteY4" fmla="*/ 590550 h 1098465"/>
                <a:gd name="connsiteX5" fmla="*/ 221773 w 2173986"/>
                <a:gd name="connsiteY5" fmla="*/ 526256 h 1098465"/>
                <a:gd name="connsiteX6" fmla="*/ 264635 w 2173986"/>
                <a:gd name="connsiteY6" fmla="*/ 476250 h 1098465"/>
                <a:gd name="connsiteX7" fmla="*/ 312260 w 2173986"/>
                <a:gd name="connsiteY7" fmla="*/ 426244 h 1098465"/>
                <a:gd name="connsiteX8" fmla="*/ 376554 w 2173986"/>
                <a:gd name="connsiteY8" fmla="*/ 369093 h 1098465"/>
                <a:gd name="connsiteX9" fmla="*/ 428943 w 2173986"/>
                <a:gd name="connsiteY9" fmla="*/ 328613 h 1098465"/>
                <a:gd name="connsiteX10" fmla="*/ 490854 w 2173986"/>
                <a:gd name="connsiteY10" fmla="*/ 283368 h 1098465"/>
                <a:gd name="connsiteX11" fmla="*/ 548003 w 2173986"/>
                <a:gd name="connsiteY11" fmla="*/ 242887 h 1098465"/>
                <a:gd name="connsiteX12" fmla="*/ 614679 w 2173986"/>
                <a:gd name="connsiteY12" fmla="*/ 204787 h 1098465"/>
                <a:gd name="connsiteX13" fmla="*/ 674210 w 2173986"/>
                <a:gd name="connsiteY13" fmla="*/ 169069 h 1098465"/>
                <a:gd name="connsiteX14" fmla="*/ 762316 w 2173986"/>
                <a:gd name="connsiteY14" fmla="*/ 126206 h 1098465"/>
                <a:gd name="connsiteX15" fmla="*/ 828991 w 2173986"/>
                <a:gd name="connsiteY15" fmla="*/ 97631 h 1098465"/>
                <a:gd name="connsiteX16" fmla="*/ 912335 w 2173986"/>
                <a:gd name="connsiteY16" fmla="*/ 69056 h 1098465"/>
                <a:gd name="connsiteX17" fmla="*/ 981391 w 2173986"/>
                <a:gd name="connsiteY17" fmla="*/ 50006 h 1098465"/>
                <a:gd name="connsiteX18" fmla="*/ 1069498 w 2173986"/>
                <a:gd name="connsiteY18" fmla="*/ 30956 h 1098465"/>
                <a:gd name="connsiteX19" fmla="*/ 1157604 w 2173986"/>
                <a:gd name="connsiteY19" fmla="*/ 16669 h 1098465"/>
                <a:gd name="connsiteX20" fmla="*/ 1274285 w 2173986"/>
                <a:gd name="connsiteY20" fmla="*/ 4762 h 1098465"/>
                <a:gd name="connsiteX21" fmla="*/ 1374298 w 2173986"/>
                <a:gd name="connsiteY21" fmla="*/ 0 h 1098465"/>
                <a:gd name="connsiteX22" fmla="*/ 1467166 w 2173986"/>
                <a:gd name="connsiteY22" fmla="*/ 4762 h 1098465"/>
                <a:gd name="connsiteX23" fmla="*/ 1588610 w 2173986"/>
                <a:gd name="connsiteY23" fmla="*/ 19050 h 1098465"/>
                <a:gd name="connsiteX24" fmla="*/ 1698148 w 2173986"/>
                <a:gd name="connsiteY24" fmla="*/ 42862 h 1098465"/>
                <a:gd name="connsiteX25" fmla="*/ 1783873 w 2173986"/>
                <a:gd name="connsiteY25" fmla="*/ 66675 h 1098465"/>
                <a:gd name="connsiteX26" fmla="*/ 1902935 w 2173986"/>
                <a:gd name="connsiteY26" fmla="*/ 107156 h 1098465"/>
                <a:gd name="connsiteX27" fmla="*/ 2012473 w 2173986"/>
                <a:gd name="connsiteY27" fmla="*/ 152399 h 1098465"/>
                <a:gd name="connsiteX28" fmla="*/ 2112485 w 2173986"/>
                <a:gd name="connsiteY28" fmla="*/ 207169 h 1098465"/>
                <a:gd name="connsiteX29" fmla="*/ 2172016 w 2173986"/>
                <a:gd name="connsiteY29" fmla="*/ 264318 h 1098465"/>
                <a:gd name="connsiteX30" fmla="*/ 2041047 w 2173986"/>
                <a:gd name="connsiteY30" fmla="*/ 209549 h 1098465"/>
                <a:gd name="connsiteX31" fmla="*/ 1907697 w 2173986"/>
                <a:gd name="connsiteY31" fmla="*/ 166687 h 1098465"/>
                <a:gd name="connsiteX32" fmla="*/ 1788635 w 2173986"/>
                <a:gd name="connsiteY32" fmla="*/ 145256 h 1098465"/>
                <a:gd name="connsiteX33" fmla="*/ 1700529 w 2173986"/>
                <a:gd name="connsiteY33" fmla="*/ 133350 h 1098465"/>
                <a:gd name="connsiteX34" fmla="*/ 1614803 w 2173986"/>
                <a:gd name="connsiteY34" fmla="*/ 130968 h 1098465"/>
                <a:gd name="connsiteX35" fmla="*/ 1512410 w 2173986"/>
                <a:gd name="connsiteY35" fmla="*/ 133350 h 1098465"/>
                <a:gd name="connsiteX36" fmla="*/ 1436211 w 2173986"/>
                <a:gd name="connsiteY36" fmla="*/ 138112 h 1098465"/>
                <a:gd name="connsiteX37" fmla="*/ 1357629 w 2173986"/>
                <a:gd name="connsiteY37" fmla="*/ 147637 h 1098465"/>
                <a:gd name="connsiteX38" fmla="*/ 1290954 w 2173986"/>
                <a:gd name="connsiteY38" fmla="*/ 161925 h 1098465"/>
                <a:gd name="connsiteX39" fmla="*/ 1209991 w 2173986"/>
                <a:gd name="connsiteY39" fmla="*/ 185737 h 1098465"/>
                <a:gd name="connsiteX40" fmla="*/ 1131409 w 2173986"/>
                <a:gd name="connsiteY40" fmla="*/ 214312 h 1098465"/>
                <a:gd name="connsiteX41" fmla="*/ 1055210 w 2173986"/>
                <a:gd name="connsiteY41" fmla="*/ 252412 h 1098465"/>
                <a:gd name="connsiteX42" fmla="*/ 981392 w 2173986"/>
                <a:gd name="connsiteY42" fmla="*/ 297657 h 1098465"/>
                <a:gd name="connsiteX43" fmla="*/ 914717 w 2173986"/>
                <a:gd name="connsiteY43" fmla="*/ 342900 h 1098465"/>
                <a:gd name="connsiteX44" fmla="*/ 843279 w 2173986"/>
                <a:gd name="connsiteY44" fmla="*/ 397669 h 1098465"/>
                <a:gd name="connsiteX45" fmla="*/ 795655 w 2173986"/>
                <a:gd name="connsiteY45" fmla="*/ 433387 h 1098465"/>
                <a:gd name="connsiteX46" fmla="*/ 748029 w 2173986"/>
                <a:gd name="connsiteY46" fmla="*/ 481011 h 1098465"/>
                <a:gd name="connsiteX47" fmla="*/ 693261 w 2173986"/>
                <a:gd name="connsiteY47" fmla="*/ 533400 h 1098465"/>
                <a:gd name="connsiteX48" fmla="*/ 636110 w 2173986"/>
                <a:gd name="connsiteY48" fmla="*/ 597694 h 1098465"/>
                <a:gd name="connsiteX49" fmla="*/ 581342 w 2173986"/>
                <a:gd name="connsiteY49" fmla="*/ 678656 h 1098465"/>
                <a:gd name="connsiteX50" fmla="*/ 540860 w 2173986"/>
                <a:gd name="connsiteY50" fmla="*/ 752475 h 1098465"/>
                <a:gd name="connsiteX51" fmla="*/ 500379 w 2173986"/>
                <a:gd name="connsiteY51" fmla="*/ 838200 h 1098465"/>
                <a:gd name="connsiteX52" fmla="*/ 469422 w 2173986"/>
                <a:gd name="connsiteY52" fmla="*/ 914401 h 1098465"/>
                <a:gd name="connsiteX53" fmla="*/ 450373 w 2173986"/>
                <a:gd name="connsiteY53" fmla="*/ 990600 h 1098465"/>
                <a:gd name="connsiteX54" fmla="*/ 421796 w 2173986"/>
                <a:gd name="connsiteY54" fmla="*/ 1097757 h 1098465"/>
                <a:gd name="connsiteX55" fmla="*/ 350360 w 2173986"/>
                <a:gd name="connsiteY55" fmla="*/ 1076325 h 1098465"/>
                <a:gd name="connsiteX56" fmla="*/ 52704 w 2173986"/>
                <a:gd name="connsiteY56" fmla="*/ 971550 h 1098465"/>
                <a:gd name="connsiteX57" fmla="*/ 17779 w 2173986"/>
                <a:gd name="connsiteY57" fmla="*/ 950119 h 1098465"/>
                <a:gd name="connsiteX58" fmla="*/ 316 w 2173986"/>
                <a:gd name="connsiteY58" fmla="*/ 890587 h 109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73986" h="1098465">
                  <a:moveTo>
                    <a:pt x="316" y="890587"/>
                  </a:moveTo>
                  <a:cubicBezTo>
                    <a:pt x="2565" y="868362"/>
                    <a:pt x="18573" y="842169"/>
                    <a:pt x="31273" y="816769"/>
                  </a:cubicBezTo>
                  <a:cubicBezTo>
                    <a:pt x="43973" y="791369"/>
                    <a:pt x="61435" y="764381"/>
                    <a:pt x="76516" y="738187"/>
                  </a:cubicBezTo>
                  <a:cubicBezTo>
                    <a:pt x="91597" y="711993"/>
                    <a:pt x="105885" y="684212"/>
                    <a:pt x="121760" y="659606"/>
                  </a:cubicBezTo>
                  <a:cubicBezTo>
                    <a:pt x="137635" y="635000"/>
                    <a:pt x="155097" y="612775"/>
                    <a:pt x="171766" y="590550"/>
                  </a:cubicBezTo>
                  <a:cubicBezTo>
                    <a:pt x="188435" y="568325"/>
                    <a:pt x="206295" y="545306"/>
                    <a:pt x="221773" y="526256"/>
                  </a:cubicBezTo>
                  <a:cubicBezTo>
                    <a:pt x="237251" y="507206"/>
                    <a:pt x="249554" y="492919"/>
                    <a:pt x="264635" y="476250"/>
                  </a:cubicBezTo>
                  <a:cubicBezTo>
                    <a:pt x="279716" y="459581"/>
                    <a:pt x="293607" y="444104"/>
                    <a:pt x="312260" y="426244"/>
                  </a:cubicBezTo>
                  <a:cubicBezTo>
                    <a:pt x="330913" y="408384"/>
                    <a:pt x="357107" y="385365"/>
                    <a:pt x="376554" y="369093"/>
                  </a:cubicBezTo>
                  <a:cubicBezTo>
                    <a:pt x="396001" y="352821"/>
                    <a:pt x="409893" y="342901"/>
                    <a:pt x="428943" y="328613"/>
                  </a:cubicBezTo>
                  <a:cubicBezTo>
                    <a:pt x="447993" y="314326"/>
                    <a:pt x="471011" y="297656"/>
                    <a:pt x="490854" y="283368"/>
                  </a:cubicBezTo>
                  <a:cubicBezTo>
                    <a:pt x="510697" y="269080"/>
                    <a:pt x="527366" y="255984"/>
                    <a:pt x="548003" y="242887"/>
                  </a:cubicBezTo>
                  <a:cubicBezTo>
                    <a:pt x="568640" y="229790"/>
                    <a:pt x="593645" y="217090"/>
                    <a:pt x="614679" y="204787"/>
                  </a:cubicBezTo>
                  <a:cubicBezTo>
                    <a:pt x="635714" y="192484"/>
                    <a:pt x="649604" y="182166"/>
                    <a:pt x="674210" y="169069"/>
                  </a:cubicBezTo>
                  <a:cubicBezTo>
                    <a:pt x="698816" y="155972"/>
                    <a:pt x="736519" y="138112"/>
                    <a:pt x="762316" y="126206"/>
                  </a:cubicBezTo>
                  <a:cubicBezTo>
                    <a:pt x="788113" y="114300"/>
                    <a:pt x="803988" y="107156"/>
                    <a:pt x="828991" y="97631"/>
                  </a:cubicBezTo>
                  <a:cubicBezTo>
                    <a:pt x="853994" y="88106"/>
                    <a:pt x="886935" y="76993"/>
                    <a:pt x="912335" y="69056"/>
                  </a:cubicBezTo>
                  <a:cubicBezTo>
                    <a:pt x="937735" y="61119"/>
                    <a:pt x="955197" y="56356"/>
                    <a:pt x="981391" y="50006"/>
                  </a:cubicBezTo>
                  <a:cubicBezTo>
                    <a:pt x="1007585" y="43656"/>
                    <a:pt x="1069498" y="30956"/>
                    <a:pt x="1069498" y="30956"/>
                  </a:cubicBezTo>
                  <a:cubicBezTo>
                    <a:pt x="1098867" y="25400"/>
                    <a:pt x="1123473" y="21035"/>
                    <a:pt x="1157604" y="16669"/>
                  </a:cubicBezTo>
                  <a:cubicBezTo>
                    <a:pt x="1191735" y="12303"/>
                    <a:pt x="1238169" y="7540"/>
                    <a:pt x="1274285" y="4762"/>
                  </a:cubicBezTo>
                  <a:cubicBezTo>
                    <a:pt x="1310401" y="1984"/>
                    <a:pt x="1374298" y="0"/>
                    <a:pt x="1374298" y="0"/>
                  </a:cubicBezTo>
                  <a:cubicBezTo>
                    <a:pt x="1406445" y="0"/>
                    <a:pt x="1431447" y="1587"/>
                    <a:pt x="1467166" y="4762"/>
                  </a:cubicBezTo>
                  <a:cubicBezTo>
                    <a:pt x="1502885" y="7937"/>
                    <a:pt x="1550113" y="12700"/>
                    <a:pt x="1588610" y="19050"/>
                  </a:cubicBezTo>
                  <a:cubicBezTo>
                    <a:pt x="1627107" y="25400"/>
                    <a:pt x="1665604" y="34924"/>
                    <a:pt x="1698148" y="42862"/>
                  </a:cubicBezTo>
                  <a:cubicBezTo>
                    <a:pt x="1730692" y="50799"/>
                    <a:pt x="1749742" y="55959"/>
                    <a:pt x="1783873" y="66675"/>
                  </a:cubicBezTo>
                  <a:cubicBezTo>
                    <a:pt x="1818004" y="77391"/>
                    <a:pt x="1864835" y="92869"/>
                    <a:pt x="1902935" y="107156"/>
                  </a:cubicBezTo>
                  <a:cubicBezTo>
                    <a:pt x="1941035" y="121443"/>
                    <a:pt x="1977548" y="135730"/>
                    <a:pt x="2012473" y="152399"/>
                  </a:cubicBezTo>
                  <a:cubicBezTo>
                    <a:pt x="2047398" y="169068"/>
                    <a:pt x="2085895" y="188516"/>
                    <a:pt x="2112485" y="207169"/>
                  </a:cubicBezTo>
                  <a:cubicBezTo>
                    <a:pt x="2139075" y="225822"/>
                    <a:pt x="2183922" y="263921"/>
                    <a:pt x="2172016" y="264318"/>
                  </a:cubicBezTo>
                  <a:cubicBezTo>
                    <a:pt x="2160110" y="264715"/>
                    <a:pt x="2085100" y="225821"/>
                    <a:pt x="2041047" y="209549"/>
                  </a:cubicBezTo>
                  <a:cubicBezTo>
                    <a:pt x="1996994" y="193277"/>
                    <a:pt x="1949766" y="177402"/>
                    <a:pt x="1907697" y="166687"/>
                  </a:cubicBezTo>
                  <a:cubicBezTo>
                    <a:pt x="1865628" y="155972"/>
                    <a:pt x="1823163" y="150812"/>
                    <a:pt x="1788635" y="145256"/>
                  </a:cubicBezTo>
                  <a:cubicBezTo>
                    <a:pt x="1754107" y="139700"/>
                    <a:pt x="1729501" y="135731"/>
                    <a:pt x="1700529" y="133350"/>
                  </a:cubicBezTo>
                  <a:cubicBezTo>
                    <a:pt x="1671557" y="130969"/>
                    <a:pt x="1614803" y="130968"/>
                    <a:pt x="1614803" y="130968"/>
                  </a:cubicBezTo>
                  <a:cubicBezTo>
                    <a:pt x="1583450" y="130968"/>
                    <a:pt x="1542175" y="132159"/>
                    <a:pt x="1512410" y="133350"/>
                  </a:cubicBezTo>
                  <a:cubicBezTo>
                    <a:pt x="1482645" y="134541"/>
                    <a:pt x="1462008" y="135731"/>
                    <a:pt x="1436211" y="138112"/>
                  </a:cubicBezTo>
                  <a:cubicBezTo>
                    <a:pt x="1410414" y="140493"/>
                    <a:pt x="1381839" y="143668"/>
                    <a:pt x="1357629" y="147637"/>
                  </a:cubicBezTo>
                  <a:cubicBezTo>
                    <a:pt x="1333420" y="151606"/>
                    <a:pt x="1315560" y="155575"/>
                    <a:pt x="1290954" y="161925"/>
                  </a:cubicBezTo>
                  <a:cubicBezTo>
                    <a:pt x="1266348" y="168275"/>
                    <a:pt x="1236582" y="177006"/>
                    <a:pt x="1209991" y="185737"/>
                  </a:cubicBezTo>
                  <a:cubicBezTo>
                    <a:pt x="1183400" y="194468"/>
                    <a:pt x="1157206" y="203200"/>
                    <a:pt x="1131409" y="214312"/>
                  </a:cubicBezTo>
                  <a:cubicBezTo>
                    <a:pt x="1105612" y="225424"/>
                    <a:pt x="1080213" y="238521"/>
                    <a:pt x="1055210" y="252412"/>
                  </a:cubicBezTo>
                  <a:cubicBezTo>
                    <a:pt x="1030207" y="266303"/>
                    <a:pt x="1004808" y="282576"/>
                    <a:pt x="981392" y="297657"/>
                  </a:cubicBezTo>
                  <a:cubicBezTo>
                    <a:pt x="957977" y="312738"/>
                    <a:pt x="937736" y="326231"/>
                    <a:pt x="914717" y="342900"/>
                  </a:cubicBezTo>
                  <a:cubicBezTo>
                    <a:pt x="891698" y="359569"/>
                    <a:pt x="863123" y="382588"/>
                    <a:pt x="843279" y="397669"/>
                  </a:cubicBezTo>
                  <a:cubicBezTo>
                    <a:pt x="823435" y="412750"/>
                    <a:pt x="811530" y="419497"/>
                    <a:pt x="795655" y="433387"/>
                  </a:cubicBezTo>
                  <a:cubicBezTo>
                    <a:pt x="779780" y="447277"/>
                    <a:pt x="765095" y="464342"/>
                    <a:pt x="748029" y="481011"/>
                  </a:cubicBezTo>
                  <a:cubicBezTo>
                    <a:pt x="730963" y="497680"/>
                    <a:pt x="711914" y="513953"/>
                    <a:pt x="693261" y="533400"/>
                  </a:cubicBezTo>
                  <a:cubicBezTo>
                    <a:pt x="674608" y="552847"/>
                    <a:pt x="654763" y="573485"/>
                    <a:pt x="636110" y="597694"/>
                  </a:cubicBezTo>
                  <a:cubicBezTo>
                    <a:pt x="617457" y="621903"/>
                    <a:pt x="597217" y="652859"/>
                    <a:pt x="581342" y="678656"/>
                  </a:cubicBezTo>
                  <a:cubicBezTo>
                    <a:pt x="565467" y="704453"/>
                    <a:pt x="554354" y="725884"/>
                    <a:pt x="540860" y="752475"/>
                  </a:cubicBezTo>
                  <a:cubicBezTo>
                    <a:pt x="527366" y="779066"/>
                    <a:pt x="512285" y="811212"/>
                    <a:pt x="500379" y="838200"/>
                  </a:cubicBezTo>
                  <a:cubicBezTo>
                    <a:pt x="488473" y="865188"/>
                    <a:pt x="477756" y="889001"/>
                    <a:pt x="469422" y="914401"/>
                  </a:cubicBezTo>
                  <a:cubicBezTo>
                    <a:pt x="461088" y="939801"/>
                    <a:pt x="458311" y="960041"/>
                    <a:pt x="450373" y="990600"/>
                  </a:cubicBezTo>
                  <a:cubicBezTo>
                    <a:pt x="442435" y="1021159"/>
                    <a:pt x="426559" y="1095377"/>
                    <a:pt x="421796" y="1097757"/>
                  </a:cubicBezTo>
                  <a:cubicBezTo>
                    <a:pt x="417033" y="1100137"/>
                    <a:pt x="411875" y="1097360"/>
                    <a:pt x="350360" y="1076325"/>
                  </a:cubicBezTo>
                  <a:cubicBezTo>
                    <a:pt x="288845" y="1055291"/>
                    <a:pt x="76913" y="979884"/>
                    <a:pt x="52704" y="971550"/>
                  </a:cubicBezTo>
                  <a:cubicBezTo>
                    <a:pt x="34845" y="966391"/>
                    <a:pt x="27304" y="964803"/>
                    <a:pt x="17779" y="950119"/>
                  </a:cubicBezTo>
                  <a:cubicBezTo>
                    <a:pt x="8254" y="935435"/>
                    <a:pt x="-1933" y="912812"/>
                    <a:pt x="316" y="890587"/>
                  </a:cubicBezTo>
                  <a:close/>
                </a:path>
              </a:pathLst>
            </a:custGeom>
            <a:solidFill>
              <a:srgbClr val="B2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文字方塊 8"/>
          <p:cNvSpPr txBox="1">
            <a:spLocks noChangeArrowheads="1"/>
          </p:cNvSpPr>
          <p:nvPr userDrawn="1"/>
        </p:nvSpPr>
        <p:spPr bwMode="auto">
          <a:xfrm>
            <a:off x="3979397" y="2294631"/>
            <a:ext cx="29960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600" i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254000">
                    <a:prstClr val="white">
                      <a:alpha val="80000"/>
                    </a:prstClr>
                  </a:glow>
                </a:effectLst>
                <a:latin typeface="Arial Black" panose="020B0A04020102020204" pitchFamily="34" charset="0"/>
              </a:rPr>
              <a:t>KEYSTONE</a:t>
            </a:r>
            <a:endParaRPr kumimoji="0" lang="zh-TW" altLang="en-US" sz="3600" i="1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254000">
                  <a:prstClr val="white">
                    <a:alpha val="80000"/>
                  </a:prstClr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文字方塊 9"/>
          <p:cNvSpPr txBox="1">
            <a:spLocks noChangeArrowheads="1"/>
          </p:cNvSpPr>
          <p:nvPr userDrawn="1"/>
        </p:nvSpPr>
        <p:spPr bwMode="auto">
          <a:xfrm>
            <a:off x="4522558" y="2940962"/>
            <a:ext cx="19096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b="1" i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254000">
                    <a:prstClr val="white">
                      <a:alpha val="80000"/>
                    </a:prstClr>
                  </a:glow>
                </a:effectLst>
                <a:latin typeface="Arial Black" panose="020B0A04020102020204" pitchFamily="34" charset="0"/>
              </a:rPr>
              <a:t>MICROTECH</a:t>
            </a:r>
            <a:endParaRPr kumimoji="0" lang="zh-TW" altLang="en-US" sz="2000" b="1" i="1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254000">
                  <a:prstClr val="white">
                    <a:alpha val="80000"/>
                  </a:prstClr>
                </a:glow>
              </a:effectLst>
              <a:latin typeface="Arial Black" panose="020B0A04020102020204" pitchFamily="34" charset="0"/>
              <a:ea typeface="Arial Unicode MS" panose="020B0604020202020204" pitchFamily="34" charset="-120"/>
              <a:cs typeface="Verdana" panose="020B060403050404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3175" y="3962001"/>
            <a:ext cx="9144000" cy="180979"/>
          </a:xfrm>
          <a:prstGeom prst="rect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11" name="文字方塊 17"/>
          <p:cNvSpPr txBox="1">
            <a:spLocks noChangeArrowheads="1"/>
          </p:cNvSpPr>
          <p:nvPr userDrawn="1"/>
        </p:nvSpPr>
        <p:spPr bwMode="auto">
          <a:xfrm>
            <a:off x="2714625" y="6410325"/>
            <a:ext cx="3714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>
              <a:defRPr/>
            </a:pPr>
            <a:r>
              <a:rPr kumimoji="0" lang="en-US" altLang="zh-TW" sz="1200">
                <a:solidFill>
                  <a:srgbClr val="767171"/>
                </a:solidFill>
                <a:latin typeface="Calibri" panose="020F0502020204030204" pitchFamily="34" charset="0"/>
              </a:rPr>
              <a:t>Copyright © Keystone Microtech Inc. all rights reserved.</a:t>
            </a:r>
            <a:endParaRPr kumimoji="0" lang="zh-TW" altLang="en-US" sz="1200">
              <a:solidFill>
                <a:srgbClr val="76717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>
            <a:off x="2647950" y="5084763"/>
            <a:ext cx="3568700" cy="323850"/>
          </a:xfrm>
          <a:custGeom>
            <a:avLst/>
            <a:gdLst>
              <a:gd name="connsiteX0" fmla="*/ 0 w 3751603"/>
              <a:gd name="connsiteY0" fmla="*/ 350377 h 350377"/>
              <a:gd name="connsiteX1" fmla="*/ 1726250 w 3751603"/>
              <a:gd name="connsiteY1" fmla="*/ 68366 h 350377"/>
              <a:gd name="connsiteX2" fmla="*/ 3751603 w 3751603"/>
              <a:gd name="connsiteY2" fmla="*/ 0 h 350377"/>
              <a:gd name="connsiteX0" fmla="*/ 0 w 3779645"/>
              <a:gd name="connsiteY0" fmla="*/ 317243 h 317243"/>
              <a:gd name="connsiteX1" fmla="*/ 1726250 w 3779645"/>
              <a:gd name="connsiteY1" fmla="*/ 35232 h 317243"/>
              <a:gd name="connsiteX2" fmla="*/ 3779645 w 3779645"/>
              <a:gd name="connsiteY2" fmla="*/ 1049 h 317243"/>
              <a:gd name="connsiteX0" fmla="*/ 0 w 3779645"/>
              <a:gd name="connsiteY0" fmla="*/ 332123 h 332123"/>
              <a:gd name="connsiteX1" fmla="*/ 1726250 w 3779645"/>
              <a:gd name="connsiteY1" fmla="*/ 50112 h 332123"/>
              <a:gd name="connsiteX2" fmla="*/ 3779645 w 3779645"/>
              <a:gd name="connsiteY2" fmla="*/ 15929 h 332123"/>
              <a:gd name="connsiteX0" fmla="*/ 0 w 3779645"/>
              <a:gd name="connsiteY0" fmla="*/ 324597 h 324597"/>
              <a:gd name="connsiteX1" fmla="*/ 1726250 w 3779645"/>
              <a:gd name="connsiteY1" fmla="*/ 42586 h 324597"/>
              <a:gd name="connsiteX2" fmla="*/ 3779645 w 3779645"/>
              <a:gd name="connsiteY2" fmla="*/ 8403 h 324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9645" h="324597">
                <a:moveTo>
                  <a:pt x="0" y="324597"/>
                </a:moveTo>
                <a:cubicBezTo>
                  <a:pt x="550491" y="212789"/>
                  <a:pt x="1096309" y="95285"/>
                  <a:pt x="1726250" y="42586"/>
                </a:cubicBezTo>
                <a:cubicBezTo>
                  <a:pt x="2356191" y="-10113"/>
                  <a:pt x="3201121" y="-3703"/>
                  <a:pt x="3779645" y="8403"/>
                </a:cubicBezTo>
              </a:path>
            </a:pathLst>
          </a:custGeom>
          <a:noFill/>
          <a:ln w="2222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13" name="手繪多邊形 12"/>
          <p:cNvSpPr/>
          <p:nvPr userDrawn="1"/>
        </p:nvSpPr>
        <p:spPr>
          <a:xfrm>
            <a:off x="2941638" y="5092700"/>
            <a:ext cx="3490912" cy="188913"/>
          </a:xfrm>
          <a:custGeom>
            <a:avLst/>
            <a:gdLst>
              <a:gd name="connsiteX0" fmla="*/ 0 w 3717420"/>
              <a:gd name="connsiteY0" fmla="*/ 120002 h 154185"/>
              <a:gd name="connsiteX1" fmla="*/ 1786071 w 3717420"/>
              <a:gd name="connsiteY1" fmla="*/ 361 h 154185"/>
              <a:gd name="connsiteX2" fmla="*/ 3717420 w 3717420"/>
              <a:gd name="connsiteY2" fmla="*/ 154185 h 154185"/>
              <a:gd name="connsiteX0" fmla="*/ 0 w 3698725"/>
              <a:gd name="connsiteY0" fmla="*/ 120894 h 189260"/>
              <a:gd name="connsiteX1" fmla="*/ 1786071 w 3698725"/>
              <a:gd name="connsiteY1" fmla="*/ 1253 h 189260"/>
              <a:gd name="connsiteX2" fmla="*/ 3698725 w 3698725"/>
              <a:gd name="connsiteY2" fmla="*/ 189260 h 189260"/>
              <a:gd name="connsiteX0" fmla="*/ 0 w 3698725"/>
              <a:gd name="connsiteY0" fmla="*/ 120894 h 189260"/>
              <a:gd name="connsiteX1" fmla="*/ 1786071 w 3698725"/>
              <a:gd name="connsiteY1" fmla="*/ 1253 h 189260"/>
              <a:gd name="connsiteX2" fmla="*/ 3698725 w 3698725"/>
              <a:gd name="connsiteY2" fmla="*/ 189260 h 189260"/>
              <a:gd name="connsiteX0" fmla="*/ 0 w 3698725"/>
              <a:gd name="connsiteY0" fmla="*/ 121040 h 189406"/>
              <a:gd name="connsiteX1" fmla="*/ 1786071 w 3698725"/>
              <a:gd name="connsiteY1" fmla="*/ 1399 h 189406"/>
              <a:gd name="connsiteX2" fmla="*/ 3698725 w 3698725"/>
              <a:gd name="connsiteY2" fmla="*/ 189406 h 18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8725" h="189406">
                <a:moveTo>
                  <a:pt x="0" y="121040"/>
                </a:moveTo>
                <a:cubicBezTo>
                  <a:pt x="414994" y="49825"/>
                  <a:pt x="1169617" y="-9995"/>
                  <a:pt x="1786071" y="1399"/>
                </a:cubicBezTo>
                <a:cubicBezTo>
                  <a:pt x="2402525" y="12793"/>
                  <a:pt x="3304567" y="123887"/>
                  <a:pt x="3698725" y="189406"/>
                </a:cubicBezTo>
              </a:path>
            </a:pathLst>
          </a:custGeom>
          <a:noFill/>
          <a:ln w="22225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pic>
        <p:nvPicPr>
          <p:cNvPr id="14" name="圖片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4486275"/>
            <a:ext cx="381952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-3175" y="1845468"/>
            <a:ext cx="9144000" cy="180979"/>
          </a:xfrm>
          <a:prstGeom prst="rect">
            <a:avLst/>
          </a:prstGeom>
          <a:gradFill>
            <a:gsLst>
              <a:gs pos="3000">
                <a:schemeClr val="tx1">
                  <a:lumMod val="75000"/>
                  <a:lumOff val="25000"/>
                </a:schemeClr>
              </a:gs>
              <a:gs pos="83000">
                <a:srgbClr val="4A82BA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74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de-DE" altLang="zh-TW"/>
              <a:t>Page </a:t>
            </a:r>
            <a:fld id="{EEE5301A-6180-48C5-8C51-76DB659162BA}" type="slidenum">
              <a:rPr lang="de-DE" altLang="zh-TW" sz="1400" b="1"/>
              <a:pPr>
                <a:defRPr/>
              </a:pPr>
              <a:t>‹#›</a:t>
            </a:fld>
            <a:endParaRPr lang="de-DE" altLang="zh-TW" sz="1400" b="1"/>
          </a:p>
        </p:txBody>
      </p:sp>
    </p:spTree>
    <p:extLst>
      <p:ext uri="{BB962C8B-B14F-4D97-AF65-F5344CB8AC3E}">
        <p14:creationId xmlns:p14="http://schemas.microsoft.com/office/powerpoint/2010/main" val="4132076769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de-DE" altLang="zh-TW"/>
              <a:t>Page </a:t>
            </a:r>
            <a:fld id="{A0CD520B-6648-47DA-BB54-AB9E89D8EEE1}" type="slidenum">
              <a:rPr lang="de-DE" altLang="zh-TW" sz="1400" b="1"/>
              <a:pPr>
                <a:defRPr/>
              </a:pPr>
              <a:t>‹#›</a:t>
            </a:fld>
            <a:endParaRPr lang="de-DE" altLang="zh-TW" sz="1400" b="1"/>
          </a:p>
        </p:txBody>
      </p:sp>
    </p:spTree>
    <p:extLst>
      <p:ext uri="{BB962C8B-B14F-4D97-AF65-F5344CB8AC3E}">
        <p14:creationId xmlns:p14="http://schemas.microsoft.com/office/powerpoint/2010/main" val="229560802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1682950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3444407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7988" y="1090613"/>
            <a:ext cx="4122737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3125" y="1090613"/>
            <a:ext cx="4122738" cy="4799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152106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266221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483204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6519881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0323186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0985167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0" y="1003300"/>
            <a:ext cx="9144000" cy="5346700"/>
          </a:xfrm>
          <a:prstGeom prst="rect">
            <a:avLst/>
          </a:prstGeom>
          <a:solidFill>
            <a:schemeClr val="folHlink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>
              <a:ea typeface="新細明體" pitchFamily="18" charset="-120"/>
            </a:endParaRPr>
          </a:p>
        </p:txBody>
      </p:sp>
      <p:pic>
        <p:nvPicPr>
          <p:cNvPr id="1027" name="Picture 5" descr="Hintergrun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70"/>
          <a:stretch>
            <a:fillRect/>
          </a:stretch>
        </p:blipFill>
        <p:spPr bwMode="auto">
          <a:xfrm>
            <a:off x="0" y="6362700"/>
            <a:ext cx="91440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230188"/>
            <a:ext cx="59451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de-DE" altLang="zh-TW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090613"/>
            <a:ext cx="8397875" cy="4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074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45450" y="6464300"/>
            <a:ext cx="1066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1031" name="Picture 6" descr="schatten"/>
          <p:cNvPicPr>
            <a:picLocks noChangeAspect="1" noChangeArrowheads="1"/>
          </p:cNvPicPr>
          <p:nvPr/>
        </p:nvPicPr>
        <p:blipFill>
          <a:blip r:embed="rId14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3638"/>
            <a:ext cx="91440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圖片 10" descr="KEYSTONE1.bmp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6380163"/>
            <a:ext cx="17033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ransition spd="med"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800">
          <a:solidFill>
            <a:schemeClr val="tx1"/>
          </a:solidFill>
          <a:latin typeface="+mn-lt"/>
        </a:defRPr>
      </a:lvl2pPr>
      <a:lvl3pPr marL="561975" indent="-1793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400">
          <a:solidFill>
            <a:schemeClr val="tx1"/>
          </a:solidFill>
          <a:latin typeface="+mn-lt"/>
        </a:defRPr>
      </a:lvl3pPr>
      <a:lvl4pPr marL="752475" indent="-1889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-"/>
        <a:defRPr sz="2000">
          <a:solidFill>
            <a:schemeClr val="tx1"/>
          </a:solidFill>
          <a:latin typeface="+mn-lt"/>
        </a:defRPr>
      </a:lvl4pPr>
      <a:lvl5pPr marL="962025" indent="-2079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419225" indent="-2079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CE9AF-07B5-49FC-AF48-856327793EC8}" type="datetimeFigureOut">
              <a:rPr kumimoji="0" lang="zh-TW" altLang="en-US"/>
              <a:pPr>
                <a:defRPr/>
              </a:pPr>
              <a:t>2017/12/18</a:t>
            </a:fld>
            <a:endParaRPr kumimoji="0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3EEABC-D10A-462E-8B69-5FA9E3BDC668}" type="slidenum">
              <a:rPr kumimoji="0" lang="zh-TW" altLang="en-US">
                <a:latin typeface="Arial" panose="020B0604020202020204" pitchFamily="34" charset="0"/>
                <a:ea typeface="微軟正黑體" panose="020B0604030504040204" pitchFamily="34" charset="-120"/>
              </a:rPr>
              <a:pPr>
                <a:defRPr/>
              </a:pPr>
              <a:t>‹#›</a:t>
            </a:fld>
            <a:endParaRPr kumimoji="0" lang="zh-TW" altLang="en-US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326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1"/>
          <p:cNvSpPr>
            <a:spLocks noGrp="1"/>
          </p:cNvSpPr>
          <p:nvPr>
            <p:ph sz="quarter" idx="10"/>
          </p:nvPr>
        </p:nvSpPr>
        <p:spPr>
          <a:xfrm>
            <a:off x="1035050" y="1644650"/>
            <a:ext cx="7067550" cy="11112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SIRUS PCIE 5.0Gbps Simulation Report</a:t>
            </a:r>
            <a:endParaRPr lang="zh-TW" altLang="en-US" sz="3200" dirty="0">
              <a:ea typeface="新細明體" panose="02020500000000000000" pitchFamily="18" charset="-120"/>
            </a:endParaRPr>
          </a:p>
        </p:txBody>
      </p:sp>
      <p:sp>
        <p:nvSpPr>
          <p:cNvPr id="12291" name="內容版面配置區 2"/>
          <p:cNvSpPr>
            <a:spLocks noGrp="1"/>
          </p:cNvSpPr>
          <p:nvPr>
            <p:ph sz="quarter" idx="11"/>
          </p:nvPr>
        </p:nvSpPr>
        <p:spPr>
          <a:xfrm>
            <a:off x="2908300" y="3748088"/>
            <a:ext cx="3321050" cy="9080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Red </a:t>
            </a:r>
            <a:r>
              <a:rPr lang="en-US" altLang="zh-TW" dirty="0" err="1">
                <a:ea typeface="新細明體" panose="02020500000000000000" pitchFamily="18" charset="-120"/>
              </a:rPr>
              <a:t>Kuo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2017.12.18</a:t>
            </a:r>
          </a:p>
        </p:txBody>
      </p:sp>
    </p:spTree>
    <p:extLst>
      <p:ext uri="{BB962C8B-B14F-4D97-AF65-F5344CB8AC3E}">
        <p14:creationId xmlns:p14="http://schemas.microsoft.com/office/powerpoint/2010/main" val="178508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Summary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PCIE 5Gbps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33911"/>
              </p:ext>
            </p:extLst>
          </p:nvPr>
        </p:nvGraphicFramePr>
        <p:xfrm>
          <a:off x="1430650" y="1479308"/>
          <a:ext cx="509493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44707944"/>
                    </a:ext>
                  </a:extLst>
                </a:gridCol>
                <a:gridCol w="158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543">
                  <a:extLst>
                    <a:ext uri="{9D8B030D-6E8A-4147-A177-3AD203B41FA5}">
                      <a16:colId xmlns:a16="http://schemas.microsoft.com/office/drawing/2014/main" val="2571982783"/>
                    </a:ext>
                  </a:extLst>
                </a:gridCol>
              </a:tblGrid>
              <a:tr h="255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Net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L/B only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Pass Criteria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11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Site1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SDD21@2.5GHz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-0.20dB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SDD11@2.5GHz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-27.22dB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411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Eye height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769.1mV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411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Jitter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1.6ps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411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Eye 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199.6ps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None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09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2800" dirty="0">
                <a:ea typeface="新細明體" charset="-120"/>
              </a:rPr>
              <a:t>PCIE Schematic</a:t>
            </a:r>
            <a:endParaRPr lang="zh-TW" altLang="en-US" sz="2800" dirty="0">
              <a:ea typeface="新細明體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547812"/>
            <a:ext cx="44481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672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2800" dirty="0">
                <a:ea typeface="新細明體" charset="-120"/>
              </a:rPr>
              <a:t>PCIE Layout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10" y="980728"/>
            <a:ext cx="4374430" cy="485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850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S-parameter</a:t>
            </a:r>
          </a:p>
        </p:txBody>
      </p:sp>
      <p:sp>
        <p:nvSpPr>
          <p:cNvPr id="8195" name="文字方塊 1"/>
          <p:cNvSpPr txBox="1">
            <a:spLocks noChangeArrowheads="1"/>
          </p:cNvSpPr>
          <p:nvPr/>
        </p:nvSpPr>
        <p:spPr bwMode="auto">
          <a:xfrm>
            <a:off x="3081338" y="914400"/>
            <a:ext cx="31074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/>
              <a:t>Sdd21 : -0.20dB @ 2.5GHz</a:t>
            </a:r>
          </a:p>
          <a:p>
            <a:pPr eaLnBrk="1" hangingPunct="1"/>
            <a:r>
              <a:rPr lang="en-US" altLang="zh-TW" dirty="0"/>
              <a:t>Sdd11 : -27.22dB @ 2.5GHz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742400"/>
            <a:ext cx="7534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57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ea typeface="新細明體" charset="-120"/>
              </a:rPr>
              <a:t>Impedance</a:t>
            </a:r>
            <a:endParaRPr lang="zh-TW" alt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362075"/>
            <a:ext cx="7534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3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>
                <a:ea typeface="新細明體" charset="-120"/>
              </a:rPr>
              <a:t>Eye </a:t>
            </a:r>
            <a:r>
              <a:rPr lang="en-US" altLang="zh-TW" sz="2800" dirty="0">
                <a:ea typeface="新細明體" charset="-120"/>
              </a:rPr>
              <a:t>Diagram 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691680" y="1077913"/>
            <a:ext cx="6120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/>
              <a:t>Jitter: 1.6ps, Eye Height: 769.1mV Eye Width199.6ps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700808"/>
            <a:ext cx="7534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829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037369"/>
      </p:ext>
    </p:extLst>
  </p:cSld>
  <p:clrMapOvr>
    <a:masterClrMapping/>
  </p:clrMapOvr>
</p:sld>
</file>

<file path=ppt/theme/theme1.xml><?xml version="1.0" encoding="utf-8"?>
<a:theme xmlns:a="http://schemas.openxmlformats.org/drawingml/2006/main" name="ksmt">
  <a:themeElements>
    <a:clrScheme name="1_Standarddesign 1">
      <a:dk1>
        <a:srgbClr val="000000"/>
      </a:dk1>
      <a:lt1>
        <a:srgbClr val="FFFFFF"/>
      </a:lt1>
      <a:dk2>
        <a:srgbClr val="494949"/>
      </a:dk2>
      <a:lt2>
        <a:srgbClr val="3E7EA6"/>
      </a:lt2>
      <a:accent1>
        <a:srgbClr val="6E6E6E"/>
      </a:accent1>
      <a:accent2>
        <a:srgbClr val="9B9B9B"/>
      </a:accent2>
      <a:accent3>
        <a:srgbClr val="FFFFFF"/>
      </a:accent3>
      <a:accent4>
        <a:srgbClr val="000000"/>
      </a:accent4>
      <a:accent5>
        <a:srgbClr val="BABABA"/>
      </a:accent5>
      <a:accent6>
        <a:srgbClr val="8C8C8C"/>
      </a:accent6>
      <a:hlink>
        <a:srgbClr val="C1C1C1"/>
      </a:hlink>
      <a:folHlink>
        <a:srgbClr val="E6E6E6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494949"/>
        </a:dk2>
        <a:lt2>
          <a:srgbClr val="3E7EA6"/>
        </a:lt2>
        <a:accent1>
          <a:srgbClr val="6E6E6E"/>
        </a:accent1>
        <a:accent2>
          <a:srgbClr val="9B9B9B"/>
        </a:accent2>
        <a:accent3>
          <a:srgbClr val="FFFFFF"/>
        </a:accent3>
        <a:accent4>
          <a:srgbClr val="000000"/>
        </a:accent4>
        <a:accent5>
          <a:srgbClr val="BABABA"/>
        </a:accent5>
        <a:accent6>
          <a:srgbClr val="8C8C8C"/>
        </a:accent6>
        <a:hlink>
          <a:srgbClr val="C1C1C1"/>
        </a:hlink>
        <a:folHlink>
          <a:srgbClr val="E6E6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smt" id="{A5C3417F-9B37-4199-9301-CEC25C63641E}" vid="{43E427AE-825C-406B-BEEE-C3F4296361B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ksmt</Template>
  <TotalTime>10913</TotalTime>
  <Words>66</Words>
  <Application>Microsoft Office PowerPoint</Application>
  <PresentationFormat>如螢幕大小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Arial Unicode MS</vt:lpstr>
      <vt:lpstr>微軟正黑體</vt:lpstr>
      <vt:lpstr>新細明體</vt:lpstr>
      <vt:lpstr>Arial</vt:lpstr>
      <vt:lpstr>Arial Black</vt:lpstr>
      <vt:lpstr>Calibri</vt:lpstr>
      <vt:lpstr>Verdana</vt:lpstr>
      <vt:lpstr>Wingdings</vt:lpstr>
      <vt:lpstr>ksmt</vt:lpstr>
      <vt:lpstr>Office 佈景主題</vt:lpstr>
      <vt:lpstr>PowerPoint 簡報</vt:lpstr>
      <vt:lpstr>Summary</vt:lpstr>
      <vt:lpstr>PCIE Schematic</vt:lpstr>
      <vt:lpstr>PCIE Layout</vt:lpstr>
      <vt:lpstr>S-parameter</vt:lpstr>
      <vt:lpstr>Impedance</vt:lpstr>
      <vt:lpstr>Eye Diagram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jameslu</dc:creator>
  <cp:lastModifiedBy>sim</cp:lastModifiedBy>
  <cp:revision>377</cp:revision>
  <cp:lastPrinted>1601-01-01T00:00:00Z</cp:lastPrinted>
  <dcterms:created xsi:type="dcterms:W3CDTF">1601-01-01T00:00:00Z</dcterms:created>
  <dcterms:modified xsi:type="dcterms:W3CDTF">2017-12-18T08:49:24Z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