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8" r:id="rId2"/>
    <p:sldId id="268" r:id="rId3"/>
    <p:sldId id="265" r:id="rId4"/>
    <p:sldId id="266" r:id="rId5"/>
    <p:sldId id="267" r:id="rId6"/>
    <p:sldId id="259" r:id="rId7"/>
    <p:sldId id="260" r:id="rId8"/>
    <p:sldId id="261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53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40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03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76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7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40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16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7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4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 baseline="0">
          <a:solidFill>
            <a:schemeClr val="tx1"/>
          </a:solidFill>
          <a:latin typeface="微软雅黑" panose="020B0503020204020204" pitchFamily="34" charset="-122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3818" y="1313895"/>
            <a:ext cx="7844367" cy="2473881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CevaXM4_Subsystem </a:t>
            </a:r>
            <a:r>
              <a:rPr lang="en-US" altLang="zh-CN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Sirius</a:t>
            </a:r>
            <a:endParaRPr lang="zh-CN" altLang="en-US" sz="4000" b="1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7467" y="3886200"/>
            <a:ext cx="7857067" cy="95212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Name: Cong Liu</a:t>
            </a: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Date  : 2017.01.20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6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Verification</a:t>
            </a:r>
            <a:r>
              <a:rPr lang="en-US" altLang="zh-CN" dirty="0" smtClean="0"/>
              <a:t> </a:t>
            </a:r>
            <a:r>
              <a:rPr lang="en-US" altLang="zh-CN" dirty="0" smtClean="0"/>
              <a:t>Environment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05576"/>
            <a:ext cx="4391025" cy="22423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6280" y="11076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LOCAL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38250" y="376237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simulation environment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err="1" smtClean="0"/>
              <a:t>veloce</a:t>
            </a:r>
            <a:r>
              <a:rPr lang="en-US" altLang="zh-CN" dirty="0" smtClean="0"/>
              <a:t> environment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21" y="1346518"/>
            <a:ext cx="4478454" cy="233386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49340" y="1136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SOC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90623" y="3705225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simulation environment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44520" y="503196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FPGA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045" y="5079856"/>
            <a:ext cx="3877156" cy="175402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521" y="5260175"/>
            <a:ext cx="6085429" cy="139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Synthesis 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0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3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CevaXM4 Core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89" y="1191394"/>
            <a:ext cx="8388731" cy="39005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16789" y="5314435"/>
            <a:ext cx="5000087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Instruction set: 16-bits 32-bits 48-bits 64-bits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Up to 8 instructions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Instruction packet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Vector Register File: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=40, width=256bit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30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CevaXM4 Configuration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141454"/>
              </p:ext>
            </p:extLst>
          </p:nvPr>
        </p:nvGraphicFramePr>
        <p:xfrm>
          <a:off x="629172" y="1437911"/>
          <a:ext cx="5267960" cy="3291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38899"/>
                <a:gridCol w="1452282"/>
                <a:gridCol w="1290918"/>
                <a:gridCol w="88586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Name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</a:rPr>
                        <a:t>Config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Name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</a:rPr>
                        <a:t>Config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AXI_masters_num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 ( EDP EPP 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nff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</a:rPr>
                        <a:t>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AXIM_width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128 bit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AXI_slave_num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 ( EDAP 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non_linear_units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AXIS_width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128 bit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qman_num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DTCM_size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128KB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sflp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PTCM_size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spu_xtend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off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PCACHE_size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vflp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vpu_xtend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off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mem_power_gating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off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memory_ecc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off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real_time_trace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off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398" y="916249"/>
            <a:ext cx="5065259" cy="57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0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19" y="1577529"/>
            <a:ext cx="9144000" cy="895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6660" y="1475653"/>
            <a:ext cx="26213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IF – Instruction Fetch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 – Dispatch/Decode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 – Address Generation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M – Memory Access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E – Scalar Execution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 – Vector Execution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534" y="3298661"/>
            <a:ext cx="8912095" cy="10899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16" y="5123068"/>
            <a:ext cx="8925606" cy="1197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68486" y="12178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SPU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52727" y="30169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LSU</a:t>
            </a:r>
            <a:endParaRPr lang="zh-CN" altLang="en-US" dirty="0"/>
          </a:p>
        </p:txBody>
      </p:sp>
      <p:sp>
        <p:nvSpPr>
          <p:cNvPr id="10" name="文本框 7"/>
          <p:cNvSpPr txBox="1"/>
          <p:nvPr/>
        </p:nvSpPr>
        <p:spPr>
          <a:xfrm>
            <a:off x="3560676" y="47668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</a:t>
            </a:r>
            <a:r>
              <a:rPr lang="en-US" altLang="zh-CN" dirty="0" smtClean="0"/>
              <a:t>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0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Diagram of Architecture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55" y="3730875"/>
            <a:ext cx="4897919" cy="6418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55" y="4584914"/>
            <a:ext cx="1844000" cy="3279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355" y="5022326"/>
            <a:ext cx="4107806" cy="3259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085733"/>
            <a:ext cx="6329541" cy="558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CGU and RGU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04" y="2041389"/>
            <a:ext cx="5110446" cy="27496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5350" y="5153025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Four cores, four clock domain?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79969" y="1549783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/>
              <a:t>CGU</a:t>
            </a:r>
            <a:endParaRPr lang="zh-CN" altLang="en-US" sz="2800" i="1" dirty="0"/>
          </a:p>
        </p:txBody>
      </p:sp>
      <p:sp>
        <p:nvSpPr>
          <p:cNvPr id="8" name="文本框 7"/>
          <p:cNvSpPr txBox="1"/>
          <p:nvPr/>
        </p:nvSpPr>
        <p:spPr>
          <a:xfrm>
            <a:off x="8414094" y="1228231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/>
              <a:t>R</a:t>
            </a:r>
            <a:r>
              <a:rPr lang="en-US" altLang="zh-CN" sz="2800" i="1" dirty="0" smtClean="0"/>
              <a:t>GU</a:t>
            </a:r>
            <a:endParaRPr lang="zh-CN" altLang="en-US" sz="2800" i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49977"/>
              </p:ext>
            </p:extLst>
          </p:nvPr>
        </p:nvGraphicFramePr>
        <p:xfrm>
          <a:off x="6530340" y="1811393"/>
          <a:ext cx="4947285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1793"/>
                <a:gridCol w="1294792"/>
                <a:gridCol w="1790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MODULE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APB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apb_rstn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software</a:t>
                      </a:r>
                      <a:r>
                        <a:rPr lang="en-US" altLang="zh-CN" baseline="0" dirty="0" smtClean="0"/>
                        <a:t> reset.</a:t>
                      </a:r>
                    </a:p>
                    <a:p>
                      <a:pPr algn="l"/>
                      <a:r>
                        <a:rPr lang="en-US" altLang="zh-CN" baseline="0" dirty="0" smtClean="0"/>
                        <a:t>auto released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cevaxm4_core0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global_rstn</a:t>
                      </a:r>
                      <a:endParaRPr lang="en-US" altLang="zh-CN" sz="1200" dirty="0" smtClean="0"/>
                    </a:p>
                    <a:p>
                      <a:pPr algn="l"/>
                      <a:r>
                        <a:rPr lang="en-US" altLang="zh-CN" sz="1200" dirty="0" err="1" smtClean="0"/>
                        <a:t>sys_rstn</a:t>
                      </a:r>
                      <a:endParaRPr lang="en-US" altLang="zh-CN" sz="1200" dirty="0" smtClean="0"/>
                    </a:p>
                    <a:p>
                      <a:pPr algn="l"/>
                      <a:r>
                        <a:rPr lang="en-US" altLang="zh-CN" sz="1200" dirty="0" err="1" smtClean="0"/>
                        <a:t>core_rstn</a:t>
                      </a:r>
                      <a:endParaRPr lang="en-US" altLang="zh-CN" sz="1200" dirty="0" smtClean="0"/>
                    </a:p>
                    <a:p>
                      <a:pPr algn="l"/>
                      <a:r>
                        <a:rPr lang="en-US" altLang="zh-CN" sz="1200" dirty="0" err="1" smtClean="0"/>
                        <a:t>ocem_rstn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software</a:t>
                      </a:r>
                      <a:r>
                        <a:rPr lang="en-US" altLang="zh-CN" baseline="0" dirty="0" smtClean="0"/>
                        <a:t> reset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cevaxm4_core1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global_rstn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sys_rstn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core_rstn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ocem_rstn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software reset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cevaxm4_core2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global_rstn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sys_rstn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core_rstn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ocem_rstn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/>
                        <a:t>software</a:t>
                      </a:r>
                      <a:r>
                        <a:rPr lang="en-US" altLang="zh-CN" baseline="0" smtClean="0"/>
                        <a:t> reset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cevaxm4_core3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global_rstn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sys_rstn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core_rstn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ocem_rstn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software reset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1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Register and IGU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171" y="2785792"/>
            <a:ext cx="3624354" cy="2124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6993" y="2168908"/>
            <a:ext cx="2625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control register</a:t>
            </a:r>
            <a:endParaRPr lang="zh-CN" altLang="en-US" sz="2800" i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5743831"/>
            <a:ext cx="7791450" cy="866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24" y="1085733"/>
            <a:ext cx="4894769" cy="27684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22274" y="1073960"/>
            <a:ext cx="100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IGU</a:t>
            </a:r>
            <a:endParaRPr lang="zh-CN" altLang="en-US" sz="2800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862" y="4175788"/>
            <a:ext cx="33813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Interrupt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7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190</Words>
  <Application>Microsoft Office PowerPoint</Application>
  <PresentationFormat>宽屏</PresentationFormat>
  <Paragraphs>109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Calibri</vt:lpstr>
      <vt:lpstr>Times New Roman</vt:lpstr>
      <vt:lpstr>artosyn_ppt_template</vt:lpstr>
      <vt:lpstr>CevaXM4_Subsystem in Sirius</vt:lpstr>
      <vt:lpstr>PowerPoint 演示文稿</vt:lpstr>
      <vt:lpstr>CevaXM4 Core</vt:lpstr>
      <vt:lpstr>CevaXM4 Configuration</vt:lpstr>
      <vt:lpstr>Pipeline</vt:lpstr>
      <vt:lpstr>Diagram of Architecture</vt:lpstr>
      <vt:lpstr>CGU and RGU</vt:lpstr>
      <vt:lpstr>Control Register and IGU</vt:lpstr>
      <vt:lpstr>Interrupt List</vt:lpstr>
      <vt:lpstr>Verification Environment</vt:lpstr>
      <vt:lpstr>Synthesis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CevaXM4_Subsystem  in Sirius</dc:title>
  <dc:creator>User</dc:creator>
  <cp:lastModifiedBy>User</cp:lastModifiedBy>
  <cp:revision>21</cp:revision>
  <dcterms:created xsi:type="dcterms:W3CDTF">2017-01-19T06:39:44Z</dcterms:created>
  <dcterms:modified xsi:type="dcterms:W3CDTF">2017-01-22T06:00:18Z</dcterms:modified>
</cp:coreProperties>
</file>