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176FF-5ABC-45F9-AB40-7CF12CDD0F08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8E6A6-771A-49BD-829B-B454756B7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8E6A6-771A-49BD-829B-B454756B75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CORETEXA7 subsystem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Peng </a:t>
            </a:r>
            <a:r>
              <a:rPr lang="en-US" altLang="zh-CN" dirty="0"/>
              <a:t>C</a:t>
            </a:r>
            <a:r>
              <a:rPr lang="en-US" altLang="zh-CN" dirty="0" smtClean="0"/>
              <a:t>hen</a:t>
            </a:r>
          </a:p>
          <a:p>
            <a:r>
              <a:rPr lang="en-US" altLang="zh-CN" dirty="0" smtClean="0"/>
              <a:t>2016.11.22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A7 Configurations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23617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Configurations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L2_CACHE_PRESENT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NUM_CPUS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GIC_PRESENT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NUM_SPIS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L1_ICACHE_SIZE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L1_DCACHE_SIZE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L2_CACHE_SIZE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512KB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L2_LATTENCY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cycles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FPU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0/1/2/3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NEON 0/1/2/3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ETM_PRESENT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椭圆形标注 4"/>
          <p:cNvSpPr/>
          <p:nvPr/>
        </p:nvSpPr>
        <p:spPr>
          <a:xfrm>
            <a:off x="5084032" y="1988840"/>
            <a:ext cx="2088232" cy="1132696"/>
          </a:xfrm>
          <a:prstGeom prst="wedgeEllipseCallout">
            <a:avLst>
              <a:gd name="adj1" fmla="val -49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Take care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7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398553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Software compile environment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Ready</a:t>
                      </a:r>
                      <a:r>
                        <a:rPr lang="en-US" altLang="zh-CN" baseline="0" dirty="0" smtClean="0"/>
                        <a:t> (</a:t>
                      </a:r>
                      <a:r>
                        <a:rPr lang="en-US" altLang="zh-CN" baseline="0" dirty="0" err="1" smtClean="0"/>
                        <a:t>gcc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Booting from 0x0000_0000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MMU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ready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ready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ready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ready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Multi-core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ready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3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Synthesis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Period: 0.82ns (1.2Ghz)</a:t>
            </a:r>
          </a:p>
          <a:p>
            <a:r>
              <a:rPr lang="en-US" altLang="zh-CN" dirty="0" smtClean="0"/>
              <a:t>Uncertainty: 0.1ns</a:t>
            </a:r>
          </a:p>
          <a:p>
            <a:r>
              <a:rPr lang="en-US" altLang="zh-CN" dirty="0" smtClean="0"/>
              <a:t>Input delay: 0.6ns</a:t>
            </a:r>
          </a:p>
          <a:p>
            <a:r>
              <a:rPr lang="en-US" altLang="zh-CN" dirty="0" smtClean="0"/>
              <a:t>Output delay: 0.6ns</a:t>
            </a:r>
          </a:p>
          <a:p>
            <a:r>
              <a:rPr lang="en-US" altLang="zh-CN" dirty="0" smtClean="0"/>
              <a:t>Setup timing check: pass.</a:t>
            </a:r>
          </a:p>
          <a:p>
            <a:r>
              <a:rPr lang="en-US" altLang="zh-CN" dirty="0" smtClean="0"/>
              <a:t>Worst slack: 0ns</a:t>
            </a:r>
          </a:p>
          <a:p>
            <a:r>
              <a:rPr lang="en-US" altLang="zh-CN" dirty="0" smtClean="0"/>
              <a:t>Total cell area: </a:t>
            </a:r>
            <a:r>
              <a:rPr lang="en-US" altLang="zh-CN" dirty="0" smtClean="0"/>
              <a:t>2732572um^2</a:t>
            </a:r>
            <a:endParaRPr lang="en-US" altLang="zh-CN" dirty="0" smtClean="0"/>
          </a:p>
          <a:p>
            <a:r>
              <a:rPr lang="en-US" altLang="zh-CN" dirty="0" smtClean="0"/>
              <a:t>LVT percentage: 0.34%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8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0~31: used for PPI SGI</a:t>
            </a:r>
          </a:p>
          <a:p>
            <a:r>
              <a:rPr lang="en-US" altLang="zh-CN" dirty="0" smtClean="0"/>
              <a:t>32~1000: used for SPIs(any core receives)</a:t>
            </a:r>
          </a:p>
          <a:p>
            <a:r>
              <a:rPr lang="en-US" altLang="zh-CN" dirty="0" err="1" smtClean="0"/>
              <a:t>Int_func</a:t>
            </a:r>
            <a:r>
              <a:rPr lang="en-US" altLang="zh-CN" dirty="0" smtClean="0"/>
              <a:t> type: void </a:t>
            </a:r>
            <a:r>
              <a:rPr lang="en-US" altLang="zh-CN" dirty="0" err="1" smtClean="0"/>
              <a:t>int_func</a:t>
            </a:r>
            <a:r>
              <a:rPr lang="en-US" altLang="zh-CN" dirty="0" smtClean="0"/>
              <a:t> (void)</a:t>
            </a:r>
          </a:p>
          <a:p>
            <a:r>
              <a:rPr lang="en-US" altLang="zh-CN" dirty="0" smtClean="0"/>
              <a:t>Use: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register_interrupt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irq_id,int_func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enable_interrupt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3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40547" y="2967335"/>
            <a:ext cx="2662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5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diagram</a:t>
            </a:r>
          </a:p>
          <a:p>
            <a:r>
              <a:rPr lang="en-US" altLang="zh-CN" dirty="0" err="1" smtClean="0"/>
              <a:t>Configuratons</a:t>
            </a:r>
            <a:endParaRPr lang="en-US" altLang="zh-CN" dirty="0" smtClean="0"/>
          </a:p>
          <a:p>
            <a:r>
              <a:rPr lang="en-US" altLang="zh-CN" dirty="0" smtClean="0"/>
              <a:t>Software</a:t>
            </a:r>
          </a:p>
          <a:p>
            <a:r>
              <a:rPr lang="en-US" altLang="zh-CN" dirty="0" smtClean="0"/>
              <a:t>Synthesis report</a:t>
            </a:r>
          </a:p>
          <a:p>
            <a:r>
              <a:rPr lang="en-US" altLang="zh-CN" dirty="0" smtClean="0"/>
              <a:t>Register space</a:t>
            </a:r>
          </a:p>
          <a:p>
            <a:r>
              <a:rPr lang="en-US" altLang="zh-CN" dirty="0" smtClean="0"/>
              <a:t>Interrupt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5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Subsystem diagram - clock domain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340768"/>
            <a:ext cx="61245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8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Subsystem diagram – power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784"/>
            <a:ext cx="61912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9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CGU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5627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3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CGU register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31615"/>
              </p:ext>
            </p:extLst>
          </p:nvPr>
        </p:nvGraphicFramePr>
        <p:xfrm>
          <a:off x="827584" y="1412776"/>
          <a:ext cx="7128792" cy="4932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521"/>
                <a:gridCol w="433852"/>
                <a:gridCol w="945811"/>
                <a:gridCol w="1008112"/>
                <a:gridCol w="576064"/>
                <a:gridCol w="288032"/>
                <a:gridCol w="792088"/>
                <a:gridCol w="288032"/>
                <a:gridCol w="2520280"/>
              </a:tblGrid>
              <a:tr h="890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IP_Name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SUB_IP_Name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Address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Register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Type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(B/H/W)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Width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Description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CGU_PLL_CONFIG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[7:0]-&gt;B1; [15:8]-&gt;B2; [23:16]-&gt;B3; [31:24]-&gt;B4.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CGU_PLL_CTRL_1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[0]-&gt;PLL lock status. Other bits are reserved.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CGU_PLL_CTRL_2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[0]-&gt;PLL switch select. Other bits are reserved.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0x6061_000C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CGU_TRT_CONFIG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0XFFFF_FFFF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[31:0]-&gt; throttle configure data. Other bits are reserved.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CGU_TRT_CTRL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[0]-&gt;throttle enable bit. Other bits are reserved.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CGU_PVT_DATA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[15:0]-&gt; PVT_OUT_ABS. Other bits are reserved.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RESERVED1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reserved registers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50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0x6061_001C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RESERVED2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reserved registers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6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RGU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556792"/>
            <a:ext cx="63341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1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Reset sequence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641459" cy="167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90169"/>
            <a:ext cx="68580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3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RGU register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73793"/>
              </p:ext>
            </p:extLst>
          </p:nvPr>
        </p:nvGraphicFramePr>
        <p:xfrm>
          <a:off x="395536" y="2348880"/>
          <a:ext cx="8229599" cy="1087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420"/>
                <a:gridCol w="634521"/>
                <a:gridCol w="580482"/>
                <a:gridCol w="892513"/>
                <a:gridCol w="529930"/>
                <a:gridCol w="376529"/>
                <a:gridCol w="578739"/>
                <a:gridCol w="285883"/>
                <a:gridCol w="3946582"/>
              </a:tblGrid>
              <a:tr h="209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IP_Name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SUB_IP_Name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Address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Register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Type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(B/H/W)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Width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209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CGU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RESET_CTRL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0XFFFF_FFFF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[3:0]-&gt;COREPORRST[3:0]; [7:4]-&gt;CORERST[3:0]; [11:8]-&gt;DBGRST[3:0]; [12]-&gt;MBISTRST;[13]-&gt;PERIRST;[14]-&gt;L2RST;[15]-&gt;APBRST.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115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RESERVED1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reserved registers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  <a:tr h="115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CGU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0x6061_0028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RESERVED2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altLang="zh-CN" sz="900" u="none" strike="noStrike">
                          <a:effectLst/>
                        </a:rPr>
                        <a:t>31:0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0X0000_0000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R/W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reserved registers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231" marR="5231" marT="5231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1442" y="128826"/>
            <a:ext cx="2004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ARTOSYN</a:t>
            </a:r>
            <a:endParaRPr lang="zh-CN" alt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7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</Template>
  <TotalTime>344</TotalTime>
  <Words>420</Words>
  <Application>Microsoft Office PowerPoint</Application>
  <PresentationFormat>全屏显示(4:3)</PresentationFormat>
  <Paragraphs>211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CORETEXA7 subsystem</vt:lpstr>
      <vt:lpstr>contents</vt:lpstr>
      <vt:lpstr>Subsystem diagram - clock domain</vt:lpstr>
      <vt:lpstr>Subsystem diagram – power domain</vt:lpstr>
      <vt:lpstr>CGU diagram</vt:lpstr>
      <vt:lpstr>CGU register</vt:lpstr>
      <vt:lpstr>RGU diagram</vt:lpstr>
      <vt:lpstr>Reset sequence </vt:lpstr>
      <vt:lpstr>RGU register</vt:lpstr>
      <vt:lpstr>A7 Configurations</vt:lpstr>
      <vt:lpstr>SOFTWARE</vt:lpstr>
      <vt:lpstr>Synthesis report</vt:lpstr>
      <vt:lpstr>Interrupts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CORETEXA7 subsystem</dc:title>
  <dc:creator>peng chen</dc:creator>
  <cp:lastModifiedBy>chenp</cp:lastModifiedBy>
  <cp:revision>26</cp:revision>
  <dcterms:created xsi:type="dcterms:W3CDTF">2016-11-21T03:34:17Z</dcterms:created>
  <dcterms:modified xsi:type="dcterms:W3CDTF">2016-11-23T11:14:52Z</dcterms:modified>
</cp:coreProperties>
</file>