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5" r:id="rId4"/>
    <p:sldId id="276" r:id="rId5"/>
    <p:sldId id="277" r:id="rId6"/>
    <p:sldId id="278" r:id="rId7"/>
    <p:sldId id="279" r:id="rId8"/>
    <p:sldId id="285" r:id="rId9"/>
    <p:sldId id="286" r:id="rId10"/>
    <p:sldId id="280" r:id="rId11"/>
    <p:sldId id="282" r:id="rId12"/>
    <p:sldId id="283" r:id="rId13"/>
    <p:sldId id="284" r:id="rId14"/>
    <p:sldId id="281" r:id="rId15"/>
    <p:sldId id="270" r:id="rId16"/>
    <p:sldId id="271" r:id="rId17"/>
    <p:sldId id="264" r:id="rId18"/>
    <p:sldId id="262" r:id="rId19"/>
    <p:sldId id="268" r:id="rId20"/>
    <p:sldId id="266" r:id="rId21"/>
    <p:sldId id="267" r:id="rId22"/>
    <p:sldId id="26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9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4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2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5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4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9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7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7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2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426F-F818-486B-8DFA-87EEFC19FB4B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FC2A-5C23-409B-9192-95641114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2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Low Delay Implementation (HEVC 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95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VIF-&gt;Encoder</a:t>
            </a:r>
          </a:p>
          <a:p>
            <a:pPr lvl="1"/>
            <a:r>
              <a:rPr lang="en-US" altLang="zh-CN" dirty="0" smtClean="0"/>
              <a:t>Low-delay encoding</a:t>
            </a:r>
          </a:p>
          <a:p>
            <a:pPr lvl="2"/>
            <a:r>
              <a:rPr lang="en-US" altLang="zh-CN" dirty="0" smtClean="0"/>
              <a:t>2 frame buffers</a:t>
            </a:r>
          </a:p>
        </p:txBody>
      </p:sp>
    </p:spTree>
    <p:extLst>
      <p:ext uri="{BB962C8B-B14F-4D97-AF65-F5344CB8AC3E}">
        <p14:creationId xmlns:p14="http://schemas.microsoft.com/office/powerpoint/2010/main" val="14680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Encoder-&gt;</a:t>
            </a:r>
            <a:r>
              <a:rPr lang="en-US" altLang="zh-CN" dirty="0" err="1" smtClean="0"/>
              <a:t>BBTx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Enc</a:t>
            </a:r>
            <a:r>
              <a:rPr lang="en-US" altLang="zh-CN" dirty="0" smtClean="0"/>
              <a:t> Ring Buffer</a:t>
            </a:r>
          </a:p>
          <a:p>
            <a:pPr lvl="1"/>
            <a:r>
              <a:rPr lang="en-US" altLang="zh-CN" dirty="0" smtClean="0"/>
              <a:t>Slice( 1slice/1CTU line, ~1ms)</a:t>
            </a:r>
          </a:p>
          <a:p>
            <a:pPr lvl="1"/>
            <a:r>
              <a:rPr lang="en-US" altLang="zh-CN" dirty="0" err="1" smtClean="0"/>
              <a:t>BBTx</a:t>
            </a:r>
            <a:r>
              <a:rPr lang="en-US" altLang="zh-CN" dirty="0" smtClean="0"/>
              <a:t> to get the WRPTR to decide how many data need send.</a:t>
            </a:r>
          </a:p>
          <a:p>
            <a:pPr lvl="1"/>
            <a:r>
              <a:rPr lang="en-US" altLang="zh-CN" dirty="0" smtClean="0"/>
              <a:t>Drop Frame:</a:t>
            </a:r>
          </a:p>
          <a:p>
            <a:pPr lvl="2"/>
            <a:r>
              <a:rPr lang="en-US" altLang="zh-CN" dirty="0" smtClean="0"/>
              <a:t>If there is one frame buffering, then stop Encoding;</a:t>
            </a:r>
          </a:p>
          <a:p>
            <a:pPr lvl="3"/>
            <a:r>
              <a:rPr lang="en-US" altLang="zh-CN" dirty="0" smtClean="0"/>
              <a:t>Record the start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of each frame;</a:t>
            </a:r>
          </a:p>
          <a:p>
            <a:pPr lvl="3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6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BBRx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CpuParser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Scheme1: </a:t>
            </a:r>
            <a:r>
              <a:rPr lang="en-US" altLang="zh-CN" dirty="0" err="1" smtClean="0"/>
              <a:t>BBRx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CpuParser</a:t>
            </a:r>
            <a:r>
              <a:rPr lang="en-US" altLang="zh-CN" dirty="0" smtClean="0"/>
              <a:t> directly</a:t>
            </a:r>
          </a:p>
          <a:p>
            <a:pPr lvl="2"/>
            <a:r>
              <a:rPr lang="en-US" altLang="zh-CN" dirty="0" smtClean="0"/>
              <a:t>Need multiple BB blocks, in order to avoid data overflow due to performance fluctuation.</a:t>
            </a:r>
          </a:p>
          <a:p>
            <a:pPr lvl="2"/>
            <a:r>
              <a:rPr lang="en-US" altLang="zh-CN" dirty="0" smtClean="0"/>
              <a:t>Can’t make BB </a:t>
            </a:r>
            <a:r>
              <a:rPr lang="en-US" altLang="zh-CN" dirty="0" err="1" smtClean="0"/>
              <a:t>ddr</a:t>
            </a:r>
            <a:r>
              <a:rPr lang="en-US" altLang="zh-CN" dirty="0" smtClean="0"/>
              <a:t> space as cacheable, since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need to read this memory for block size.</a:t>
            </a:r>
          </a:p>
          <a:p>
            <a:pPr lvl="1"/>
            <a:r>
              <a:rPr lang="en-US" altLang="zh-CN" dirty="0" smtClean="0"/>
              <a:t>Scheme2: </a:t>
            </a:r>
            <a:r>
              <a:rPr lang="en-US" altLang="zh-CN" dirty="0" err="1" smtClean="0"/>
              <a:t>BBRx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CpuParser</a:t>
            </a:r>
            <a:r>
              <a:rPr lang="en-US" altLang="zh-CN" dirty="0" smtClean="0"/>
              <a:t> by DMA</a:t>
            </a:r>
          </a:p>
          <a:p>
            <a:pPr lvl="2"/>
            <a:r>
              <a:rPr lang="en-US" altLang="zh-CN" dirty="0" smtClean="0"/>
              <a:t>Can use cache</a:t>
            </a:r>
          </a:p>
          <a:p>
            <a:pPr lvl="3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47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CpuParser</a:t>
            </a:r>
            <a:r>
              <a:rPr lang="en-US" altLang="zh-CN" dirty="0" smtClean="0"/>
              <a:t>-&gt;Decoder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87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Interrupts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VIF</a:t>
            </a:r>
          </a:p>
          <a:p>
            <a:pPr lvl="1"/>
            <a:r>
              <a:rPr lang="en-US" altLang="zh-CN" dirty="0" smtClean="0"/>
              <a:t>Frame Level: one frame done</a:t>
            </a:r>
          </a:p>
          <a:p>
            <a:r>
              <a:rPr lang="en-US" altLang="zh-CN" dirty="0" smtClean="0"/>
              <a:t>Encoder</a:t>
            </a:r>
          </a:p>
          <a:p>
            <a:pPr lvl="1"/>
            <a:r>
              <a:rPr lang="en-US" altLang="zh-CN" dirty="0" smtClean="0"/>
              <a:t>Frame level: one frame done</a:t>
            </a:r>
          </a:p>
          <a:p>
            <a:pPr lvl="1"/>
            <a:r>
              <a:rPr lang="en-US" altLang="zh-CN" dirty="0" smtClean="0"/>
              <a:t>Ring buffer full( should be not happen for low delay)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40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Dec Key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在随机接入的时候，直到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找到正确的</a:t>
            </a:r>
            <a:r>
              <a:rPr lang="en-US" altLang="zh-CN" dirty="0" err="1" smtClean="0"/>
              <a:t>sps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pps</a:t>
            </a:r>
            <a:r>
              <a:rPr lang="zh-CN" altLang="en-US" dirty="0" smtClean="0"/>
              <a:t>为止；</a:t>
            </a:r>
            <a:endParaRPr lang="en-US" altLang="zh-CN" dirty="0" smtClean="0"/>
          </a:p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sps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pps</a:t>
            </a:r>
            <a:r>
              <a:rPr lang="zh-CN" altLang="en-US" dirty="0" smtClean="0"/>
              <a:t>后，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96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Potential Issue &amp;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SPS/PPS</a:t>
            </a:r>
            <a:r>
              <a:rPr lang="zh-CN" altLang="en-US" dirty="0" smtClean="0"/>
              <a:t>要定期的发送，为了随机接入；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SPS/PPS</a:t>
            </a:r>
            <a:r>
              <a:rPr lang="zh-CN" altLang="en-US" dirty="0" smtClean="0"/>
              <a:t>后面的帧</a:t>
            </a:r>
            <a:r>
              <a:rPr lang="zh-CN" altLang="en-US" dirty="0" smtClean="0">
                <a:solidFill>
                  <a:srgbClr val="FF0000"/>
                </a:solidFill>
              </a:rPr>
              <a:t>如果插入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帧</a:t>
            </a:r>
            <a:r>
              <a:rPr lang="zh-CN" altLang="en-US" dirty="0" smtClean="0"/>
              <a:t>，那么质量可能会受到影响；（实现后要查看效果）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SPS/PPS</a:t>
            </a:r>
            <a:r>
              <a:rPr lang="zh-CN" altLang="en-US" dirty="0" smtClean="0"/>
              <a:t>后面的帧</a:t>
            </a:r>
            <a:r>
              <a:rPr lang="zh-CN" altLang="en-US" dirty="0" smtClean="0">
                <a:solidFill>
                  <a:srgbClr val="FF0000"/>
                </a:solidFill>
              </a:rPr>
              <a:t>如果不插入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帧</a:t>
            </a:r>
            <a:r>
              <a:rPr lang="zh-CN" altLang="en-US" dirty="0" smtClean="0"/>
              <a:t>，那么至少要经历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帧（</a:t>
            </a:r>
            <a:r>
              <a:rPr lang="en-US" altLang="zh-CN" dirty="0" smtClean="0"/>
              <a:t>0.25s)</a:t>
            </a:r>
            <a:r>
              <a:rPr lang="zh-CN" altLang="en-US" dirty="0" smtClean="0"/>
              <a:t> 后，才能恢复正常；</a:t>
            </a:r>
            <a:endParaRPr lang="en-US" altLang="zh-CN" dirty="0" smtClean="0"/>
          </a:p>
          <a:p>
            <a:r>
              <a:rPr lang="zh-CN" altLang="en-US" dirty="0" smtClean="0"/>
              <a:t>解码过程中，如果收到错误的</a:t>
            </a:r>
            <a:r>
              <a:rPr lang="en-US" altLang="zh-CN" dirty="0" smtClean="0"/>
              <a:t>SPS/PPS</a:t>
            </a:r>
            <a:r>
              <a:rPr lang="zh-CN" altLang="en-US" dirty="0" smtClean="0"/>
              <a:t>，被识别的话可以丢掉不受影响，不被识别的话，可能会使图像花屏；（需要造这个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测试一下）</a:t>
            </a:r>
            <a:endParaRPr lang="en-US" altLang="zh-CN" dirty="0" smtClean="0"/>
          </a:p>
          <a:p>
            <a:r>
              <a:rPr lang="zh-CN" altLang="en-US" dirty="0" smtClean="0"/>
              <a:t>解码过程中，如果收到错误的帧码流，那么必然会出现图像花屏（大约需要</a:t>
            </a:r>
            <a:r>
              <a:rPr lang="en-US" altLang="zh-CN" dirty="0" smtClean="0"/>
              <a:t>16</a:t>
            </a:r>
            <a:r>
              <a:rPr lang="zh-CN" altLang="en-US" dirty="0" smtClean="0"/>
              <a:t>帧（</a:t>
            </a:r>
            <a:r>
              <a:rPr lang="en-US" altLang="zh-CN" dirty="0" err="1" smtClean="0"/>
              <a:t>IntraRefresh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后才能恢复）；</a:t>
            </a:r>
            <a:endParaRPr lang="en-US" altLang="zh-CN" dirty="0" smtClean="0"/>
          </a:p>
          <a:p>
            <a:r>
              <a:rPr lang="zh-CN" altLang="en-US" dirty="0" smtClean="0"/>
              <a:t>需要专门测试一下场景切换帧（</a:t>
            </a:r>
            <a:r>
              <a:rPr lang="en-US" altLang="zh-CN" dirty="0" smtClean="0"/>
              <a:t>Big Picture</a:t>
            </a:r>
            <a:r>
              <a:rPr lang="zh-CN" altLang="en-US" dirty="0" smtClean="0"/>
              <a:t>）可能对延时抖动带来的影响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（我们测试的几个场景中，</a:t>
            </a:r>
            <a:r>
              <a:rPr lang="en-US" altLang="zh-CN" dirty="0" smtClean="0"/>
              <a:t>HEVC</a:t>
            </a:r>
            <a:r>
              <a:rPr lang="zh-CN" altLang="en-US" dirty="0" smtClean="0"/>
              <a:t>对场景切换帧还是表现比较好的，但是还是要更多的场景检验）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815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Potential Issue And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码流错误</a:t>
            </a:r>
            <a:r>
              <a:rPr lang="en-US" altLang="zh-CN" dirty="0" smtClean="0">
                <a:sym typeface="Wingdings" panose="05000000000000000000" pitchFamily="2" charset="2"/>
              </a:rPr>
              <a:t>: </a:t>
            </a:r>
            <a:r>
              <a:rPr lang="zh-CN" altLang="en-US" dirty="0" smtClean="0">
                <a:sym typeface="Wingdings" panose="05000000000000000000" pitchFamily="2" charset="2"/>
              </a:rPr>
              <a:t>（产品中必须考虑到这些问题）</a:t>
            </a:r>
            <a:endParaRPr lang="en-US" altLang="zh-CN" dirty="0" smtClean="0"/>
          </a:p>
          <a:p>
            <a:pPr lvl="1"/>
            <a:r>
              <a:rPr lang="zh-CN" altLang="en-US" dirty="0"/>
              <a:t>虽然码流错误</a:t>
            </a:r>
            <a:r>
              <a:rPr lang="zh-CN" altLang="en-US" dirty="0" smtClean="0"/>
              <a:t>，但是</a:t>
            </a:r>
            <a:r>
              <a:rPr lang="zh-CN" altLang="en-US" dirty="0"/>
              <a:t>源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的相位差保持不变，应该还好；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顶多刷屏；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我们采用的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的方式也起到了一定的作用；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近距离的时候发生码流错误的概率较少；</a:t>
            </a:r>
            <a:endParaRPr lang="en-US" altLang="zh-CN" dirty="0" smtClean="0"/>
          </a:p>
          <a:p>
            <a:r>
              <a:rPr lang="zh-CN" altLang="en-US" dirty="0" smtClean="0"/>
              <a:t>重传导致的延时</a:t>
            </a:r>
            <a:endParaRPr lang="en-US" altLang="zh-CN" dirty="0" smtClean="0"/>
          </a:p>
          <a:p>
            <a:pPr lvl="1"/>
            <a:r>
              <a:rPr lang="zh-CN" altLang="en-US" dirty="0"/>
              <a:t>丢帧</a:t>
            </a:r>
            <a:r>
              <a:rPr lang="zh-CN" altLang="en-US" dirty="0" smtClean="0"/>
              <a:t>机制（也就是卡顿）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14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Extended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Low Delay Audio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Screen Tearing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https://upload.wikimedia.org/wikipedia/commons/thumb/0/03/Tearing_%28simulated%29.jpg/1280px-Tearing_%28simulated%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03598"/>
            <a:ext cx="4536504" cy="34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Current Specification</a:t>
            </a:r>
          </a:p>
          <a:p>
            <a:pPr lvl="1"/>
            <a:r>
              <a:rPr lang="en-US" altLang="zh-CN" dirty="0" smtClean="0"/>
              <a:t>Input: HDMI -&gt;VIF</a:t>
            </a:r>
          </a:p>
          <a:p>
            <a:pPr lvl="1"/>
            <a:r>
              <a:rPr lang="en-US" altLang="zh-CN" dirty="0" smtClean="0"/>
              <a:t>1080P@60fps</a:t>
            </a:r>
          </a:p>
          <a:p>
            <a:pPr lvl="1"/>
            <a:r>
              <a:rPr lang="en-US" altLang="zh-CN" dirty="0" smtClean="0"/>
              <a:t>5Mbps~10Mbps</a:t>
            </a:r>
          </a:p>
          <a:p>
            <a:pPr lvl="1"/>
            <a:r>
              <a:rPr lang="zh-CN" altLang="en-US" dirty="0" smtClean="0"/>
              <a:t>最多一次重传（</a:t>
            </a:r>
            <a:r>
              <a:rPr lang="en-US" altLang="zh-CN" dirty="0" smtClean="0"/>
              <a:t>+9ms</a:t>
            </a:r>
            <a:r>
              <a:rPr lang="zh-CN" altLang="en-US" dirty="0" smtClean="0"/>
              <a:t>波动）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89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V-Sync/G-Sync/Free-Sync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V-Sync: </a:t>
            </a:r>
            <a:r>
              <a:rPr lang="zh-CN" altLang="en-US" dirty="0" smtClean="0"/>
              <a:t>固定帧率，为了防止</a:t>
            </a:r>
            <a:r>
              <a:rPr lang="en-US" altLang="zh-CN" dirty="0" smtClean="0"/>
              <a:t>Tearing, </a:t>
            </a:r>
            <a:r>
              <a:rPr lang="zh-CN" altLang="en-US" dirty="0"/>
              <a:t>只</a:t>
            </a:r>
            <a:r>
              <a:rPr lang="zh-CN" altLang="en-US" dirty="0" smtClean="0"/>
              <a:t>显示已经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好的帧；</a:t>
            </a:r>
            <a:endParaRPr lang="en-US" altLang="zh-CN" dirty="0" smtClean="0"/>
          </a:p>
          <a:p>
            <a:r>
              <a:rPr lang="en-US" altLang="zh-CN" dirty="0" smtClean="0"/>
              <a:t>G-Sync/Free-Sync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adaptive </a:t>
            </a:r>
            <a:r>
              <a:rPr lang="zh-CN" altLang="en-US" dirty="0"/>
              <a:t>帧</a:t>
            </a:r>
            <a:r>
              <a:rPr lang="zh-CN" altLang="en-US" dirty="0" smtClean="0"/>
              <a:t>率和刷新率；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6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s://pic2.zhimg.com/50/v2-84bf1947d32a395f586d1dfd15b06f91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6858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0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AutoShape 2" descr="https://hothardware.com/newsimages/Item29780/small_gsync-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0" name="Picture 4" descr="https://hothardware.com/newsimages/Item29780/small_gsync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1589"/>
            <a:ext cx="55721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6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Potential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Potential Issue</a:t>
            </a:r>
          </a:p>
          <a:p>
            <a:pPr lvl="1"/>
            <a:r>
              <a:rPr lang="zh-CN" altLang="en-US" dirty="0"/>
              <a:t>码流错误出现花屏；</a:t>
            </a:r>
            <a:endParaRPr lang="en-US" altLang="zh-CN" dirty="0"/>
          </a:p>
          <a:p>
            <a:pPr lvl="2"/>
            <a:r>
              <a:rPr lang="zh-CN" altLang="en-US" dirty="0"/>
              <a:t>弥补方案：</a:t>
            </a:r>
            <a:r>
              <a:rPr lang="en-US" altLang="zh-CN" dirty="0"/>
              <a:t>Slice</a:t>
            </a:r>
            <a:r>
              <a:rPr lang="zh-CN" altLang="en-US" dirty="0"/>
              <a:t>，</a:t>
            </a:r>
            <a:r>
              <a:rPr lang="en-US" altLang="zh-CN" dirty="0"/>
              <a:t>Intra Refresh</a:t>
            </a:r>
            <a:r>
              <a:rPr lang="zh-CN" altLang="en-US" dirty="0"/>
              <a:t>以及</a:t>
            </a:r>
            <a:r>
              <a:rPr lang="en-US" altLang="zh-CN" dirty="0"/>
              <a:t>decoder</a:t>
            </a:r>
            <a:r>
              <a:rPr lang="zh-CN" altLang="en-US" dirty="0"/>
              <a:t>自身的</a:t>
            </a:r>
            <a:r>
              <a:rPr lang="en-US" altLang="zh-CN" dirty="0"/>
              <a:t>Error </a:t>
            </a:r>
            <a:r>
              <a:rPr lang="en-US" altLang="zh-CN" dirty="0" err="1"/>
              <a:t>concellment</a:t>
            </a:r>
            <a:r>
              <a:rPr lang="zh-CN" altLang="en-US" dirty="0"/>
              <a:t>做一些弥补；</a:t>
            </a:r>
            <a:endParaRPr lang="en-US" altLang="zh-CN" dirty="0"/>
          </a:p>
          <a:p>
            <a:pPr lvl="1"/>
            <a:r>
              <a:rPr lang="zh-CN" altLang="en-US" dirty="0"/>
              <a:t>重传导致的刷屏和丢帧；</a:t>
            </a:r>
            <a:endParaRPr lang="en-US" altLang="zh-CN" dirty="0"/>
          </a:p>
          <a:p>
            <a:pPr lvl="2"/>
            <a:r>
              <a:rPr lang="zh-CN" altLang="en-US" dirty="0"/>
              <a:t>弥补方案：丢帧让</a:t>
            </a:r>
            <a:r>
              <a:rPr lang="en-US" altLang="zh-CN" dirty="0"/>
              <a:t>display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  <a:r>
              <a:rPr lang="zh-CN" altLang="en-US" dirty="0"/>
              <a:t>回到平衡，将延时拉回；</a:t>
            </a:r>
            <a:endParaRPr lang="en-US" altLang="zh-CN" dirty="0"/>
          </a:p>
          <a:p>
            <a:pPr lvl="1"/>
            <a:r>
              <a:rPr lang="en-US" altLang="zh-CN" dirty="0" err="1"/>
              <a:t>BigPicture</a:t>
            </a:r>
            <a:r>
              <a:rPr lang="zh-CN" altLang="en-US" dirty="0"/>
              <a:t>导致的刷屏和丢帧；</a:t>
            </a:r>
            <a:endParaRPr lang="en-US" altLang="zh-CN" dirty="0"/>
          </a:p>
          <a:p>
            <a:pPr lvl="2"/>
            <a:r>
              <a:rPr lang="zh-CN" altLang="en-US" dirty="0"/>
              <a:t>弥补方案：预检测出来，提高</a:t>
            </a:r>
            <a:r>
              <a:rPr lang="en-US" altLang="zh-CN" dirty="0"/>
              <a:t>QP</a:t>
            </a:r>
            <a:r>
              <a:rPr lang="zh-CN" altLang="en-US" dirty="0"/>
              <a:t>，压缩码率，导致质量会有所损失；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8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IP Issues for Low 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Encoder</a:t>
            </a:r>
          </a:p>
          <a:p>
            <a:pPr lvl="1"/>
            <a:r>
              <a:rPr lang="en-US" altLang="zh-CN" dirty="0" smtClean="0"/>
              <a:t>Too late to dump </a:t>
            </a:r>
            <a:r>
              <a:rPr lang="en-US" altLang="zh-CN" dirty="0" err="1" smtClean="0"/>
              <a:t>bitstream</a:t>
            </a:r>
            <a:r>
              <a:rPr lang="en-US" altLang="zh-CN" dirty="0" smtClean="0"/>
              <a:t>, when 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 size is small.</a:t>
            </a:r>
          </a:p>
          <a:p>
            <a:pPr lvl="2"/>
            <a:r>
              <a:rPr lang="en-US" altLang="zh-CN" dirty="0" smtClean="0"/>
              <a:t>Solution:</a:t>
            </a:r>
          </a:p>
          <a:p>
            <a:pPr lvl="3"/>
            <a:r>
              <a:rPr lang="en-US" altLang="zh-CN" dirty="0" smtClean="0"/>
              <a:t>Slice Encoding</a:t>
            </a:r>
          </a:p>
          <a:p>
            <a:pPr lvl="3"/>
            <a:r>
              <a:rPr lang="en-US" altLang="zh-CN" dirty="0" smtClean="0"/>
              <a:t>Enable BS_PARAM[5]: BS_SLICE_WR_PTR_INTERRUPT_FLAG</a:t>
            </a:r>
          </a:p>
          <a:p>
            <a:r>
              <a:rPr lang="en-US" altLang="zh-CN" dirty="0" smtClean="0"/>
              <a:t>Decoder </a:t>
            </a:r>
          </a:p>
          <a:p>
            <a:pPr lvl="1"/>
            <a:r>
              <a:rPr lang="en-US" altLang="zh-CN" dirty="0" err="1" smtClean="0"/>
              <a:t>Prescan</a:t>
            </a:r>
            <a:r>
              <a:rPr lang="en-US" altLang="zh-CN" dirty="0" smtClean="0"/>
              <a:t> need hold one frame   </a:t>
            </a:r>
            <a:r>
              <a:rPr lang="en-US" altLang="zh-CN" sz="1900" dirty="0" smtClean="0"/>
              <a:t>[see next slides]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Rendering one frame(decoding) still depend on the coming (BB transmission) data </a:t>
            </a:r>
            <a:r>
              <a:rPr lang="en-US" altLang="zh-CN" sz="1700" dirty="0"/>
              <a:t>[see next slides]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8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IP Issues for Low 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Prescan</a:t>
            </a:r>
            <a:r>
              <a:rPr lang="en-US" altLang="zh-CN" dirty="0"/>
              <a:t> need hold one </a:t>
            </a:r>
            <a:r>
              <a:rPr lang="en-US" altLang="zh-CN" dirty="0" smtClean="0"/>
              <a:t>frame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3" y="2139702"/>
            <a:ext cx="6480720" cy="188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06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IP Issues for Low 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Rendering one frame(decoding) still depend on the coming (BB transmission) </a:t>
            </a:r>
            <a:r>
              <a:rPr lang="en-US" altLang="zh-CN" sz="2800" dirty="0" smtClean="0"/>
              <a:t>data</a:t>
            </a:r>
          </a:p>
          <a:p>
            <a:pPr lvl="1"/>
            <a:r>
              <a:rPr lang="en-US" altLang="zh-CN" sz="2400" dirty="0" smtClean="0"/>
              <a:t>This limit the BB RESEND times.</a:t>
            </a:r>
          </a:p>
          <a:p>
            <a:pPr lvl="1"/>
            <a:r>
              <a:rPr lang="en-US" altLang="zh-CN" sz="2400" dirty="0" smtClean="0"/>
              <a:t>Solution: Insert garbage data</a:t>
            </a:r>
            <a:endParaRPr lang="zh-CN" altLang="en-US" sz="2400" dirty="0"/>
          </a:p>
        </p:txBody>
      </p:sp>
      <p:pic>
        <p:nvPicPr>
          <p:cNvPr id="2050" name="Picture 2" descr="C:\Users\user\Desktop\2018-01-30_1806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75806"/>
            <a:ext cx="7271792" cy="284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7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Calculated Delay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7546"/>
            <a:ext cx="5976664" cy="321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7494"/>
            <a:ext cx="54292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3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0264"/>
            <a:ext cx="8170694" cy="46429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地面端主要流程：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6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2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对上页流程可改进为：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9542"/>
            <a:ext cx="8259644" cy="266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544" y="372387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去除</a:t>
            </a:r>
            <a:r>
              <a:rPr lang="en-US" altLang="zh-CN" dirty="0" err="1" smtClean="0"/>
              <a:t>bs_tmp_buf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-parser</a:t>
            </a:r>
            <a:r>
              <a:rPr lang="zh-CN" altLang="en-US" dirty="0" smtClean="0"/>
              <a:t>只读取码流进行解析，不写入</a:t>
            </a:r>
            <a:r>
              <a:rPr lang="en-US" altLang="zh-CN" dirty="0" err="1" smtClean="0"/>
              <a:t>bs_tmp_buf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转用</a:t>
            </a:r>
            <a:r>
              <a:rPr lang="en-US" altLang="zh-CN" dirty="0" err="1" smtClean="0"/>
              <a:t>dma</a:t>
            </a:r>
            <a:r>
              <a:rPr lang="zh-CN" altLang="en-US" dirty="0" smtClean="0"/>
              <a:t>直接从</a:t>
            </a:r>
            <a:r>
              <a:rPr lang="en-US" altLang="zh-CN" dirty="0" err="1" smtClean="0"/>
              <a:t>rx_tmp_buf</a:t>
            </a:r>
            <a:r>
              <a:rPr lang="zh-CN" altLang="en-US" dirty="0" smtClean="0"/>
              <a:t>搬移到</a:t>
            </a:r>
            <a:r>
              <a:rPr lang="en-US" altLang="zh-CN" dirty="0" err="1" smtClean="0"/>
              <a:t>dec_bs_buf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但是由于</a:t>
            </a:r>
            <a:r>
              <a:rPr lang="en-US" altLang="zh-CN" dirty="0" err="1" smtClean="0"/>
              <a:t>dma</a:t>
            </a:r>
            <a:r>
              <a:rPr lang="zh-CN" altLang="en-US" dirty="0" smtClean="0"/>
              <a:t>搬移数据要</a:t>
            </a:r>
            <a:endParaRPr lang="en-US" altLang="zh-CN" dirty="0" smtClean="0"/>
          </a:p>
          <a:p>
            <a:r>
              <a:rPr lang="en-US" altLang="zh-CN" dirty="0" smtClean="0"/>
              <a:t>Align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data_width</a:t>
            </a:r>
            <a:r>
              <a:rPr lang="zh-CN" altLang="en-US" dirty="0" smtClean="0"/>
              <a:t>需特别处理。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07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48357</TotalTime>
  <Words>710</Words>
  <Application>Microsoft Office PowerPoint</Application>
  <PresentationFormat>全屏显示(16:9)</PresentationFormat>
  <Paragraphs>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Wingdings</vt:lpstr>
      <vt:lpstr>Office 主题​​</vt:lpstr>
      <vt:lpstr>Low Delay Implementation (HEVC )</vt:lpstr>
      <vt:lpstr>Specification</vt:lpstr>
      <vt:lpstr>Potential Issues</vt:lpstr>
      <vt:lpstr>IP Issues for Low delay</vt:lpstr>
      <vt:lpstr>IP Issues for Low delay</vt:lpstr>
      <vt:lpstr>IP Issues for Low delay</vt:lpstr>
      <vt:lpstr>Scheme</vt:lpstr>
      <vt:lpstr>PowerPoint 演示文稿</vt:lpstr>
      <vt:lpstr>PowerPoint 演示文稿</vt:lpstr>
      <vt:lpstr>Scheme</vt:lpstr>
      <vt:lpstr>Scheme</vt:lpstr>
      <vt:lpstr>Scheme</vt:lpstr>
      <vt:lpstr>Scheme</vt:lpstr>
      <vt:lpstr>Interrupts</vt:lpstr>
      <vt:lpstr>Dec Key Points</vt:lpstr>
      <vt:lpstr>Potential Issue &amp; Solution</vt:lpstr>
      <vt:lpstr>Potential Issue And Methods</vt:lpstr>
      <vt:lpstr>Extended</vt:lpstr>
      <vt:lpstr>Screen Tearing</vt:lpstr>
      <vt:lpstr>V-Sync/G-Sync/Free-Sync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Sky123.Org</cp:lastModifiedBy>
  <cp:revision>340</cp:revision>
  <dcterms:created xsi:type="dcterms:W3CDTF">2017-12-18T14:43:40Z</dcterms:created>
  <dcterms:modified xsi:type="dcterms:W3CDTF">2018-02-02T10:27:32Z</dcterms:modified>
</cp:coreProperties>
</file>