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56" r:id="rId1"/>
  </p:sldMasterIdLst>
  <p:sldIdLst>
    <p:sldId id="256" r:id="rId2"/>
    <p:sldId id="257" r:id="rId3"/>
    <p:sldId id="258" r:id="rId4"/>
    <p:sldId id="265" r:id="rId5"/>
    <p:sldId id="268" r:id="rId6"/>
    <p:sldId id="284" r:id="rId7"/>
    <p:sldId id="289" r:id="rId8"/>
    <p:sldId id="269" r:id="rId9"/>
    <p:sldId id="259"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7" autoAdjust="0"/>
    <p:restoredTop sz="94660"/>
  </p:normalViewPr>
  <p:slideViewPr>
    <p:cSldViewPr snapToGrid="0">
      <p:cViewPr varScale="1">
        <p:scale>
          <a:sx n="65" d="100"/>
          <a:sy n="65" d="100"/>
        </p:scale>
        <p:origin x="1156"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
        <p:nvSpPr>
          <p:cNvPr id="8"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9"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2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2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5360" y="486275"/>
            <a:ext cx="1653211" cy="529027"/>
          </a:xfrm>
          <a:prstGeom prst="rect">
            <a:avLst/>
          </a:prstGeom>
        </p:spPr>
      </p:pic>
    </p:spTree>
    <p:extLst>
      <p:ext uri="{BB962C8B-B14F-4D97-AF65-F5344CB8AC3E}">
        <p14:creationId xmlns:p14="http://schemas.microsoft.com/office/powerpoint/2010/main" val="17369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dirty="0"/>
          </a:p>
        </p:txBody>
      </p:sp>
      <p:sp>
        <p:nvSpPr>
          <p:cNvPr id="4" name="TextBox 3"/>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5" name="TextBox 4"/>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6" name="Picture 5"/>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47942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4" name="Footer Placeholder 3"/>
          <p:cNvSpPr>
            <a:spLocks noGrp="1"/>
          </p:cNvSpPr>
          <p:nvPr>
            <p:ph type="ftr" sz="quarter" idx="13"/>
          </p:nvPr>
        </p:nvSpPr>
        <p:spPr/>
        <p:txBody>
          <a:bodyPr/>
          <a:lstStyle/>
          <a:p>
            <a:endParaRPr lang="en-US" dirty="0"/>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7" name="Picture 6"/>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597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US" dirty="0"/>
          </a:p>
        </p:txBody>
      </p:sp>
      <p:sp>
        <p:nvSpPr>
          <p:cNvPr id="3" name="TextBox 2"/>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4" name="TextBox 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5" name="Picture 4"/>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13321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Four Content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endParaRPr lang="en-US" dirty="0"/>
          </a:p>
        </p:txBody>
      </p:sp>
      <p:sp>
        <p:nvSpPr>
          <p:cNvPr id="5" name="Content Placeholder 4"/>
          <p:cNvSpPr>
            <a:spLocks noGrp="1"/>
          </p:cNvSpPr>
          <p:nvPr>
            <p:ph sz="quarter" idx="11"/>
          </p:nvPr>
        </p:nvSpPr>
        <p:spPr>
          <a:xfrm>
            <a:off x="457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7" name="Content Placeholder 6"/>
          <p:cNvSpPr>
            <a:spLocks noGrp="1"/>
          </p:cNvSpPr>
          <p:nvPr>
            <p:ph sz="quarter" idx="12"/>
          </p:nvPr>
        </p:nvSpPr>
        <p:spPr>
          <a:xfrm>
            <a:off x="4648200" y="1414730"/>
            <a:ext cx="4032504" cy="2377440"/>
          </a:xfrm>
        </p:spPr>
        <p:txBody>
          <a:body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13"/>
          </p:nvPr>
        </p:nvSpPr>
        <p:spPr>
          <a:xfrm>
            <a:off x="457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1" name="Content Placeholder 10"/>
          <p:cNvSpPr>
            <a:spLocks noGrp="1"/>
          </p:cNvSpPr>
          <p:nvPr>
            <p:ph sz="quarter" idx="14"/>
          </p:nvPr>
        </p:nvSpPr>
        <p:spPr>
          <a:xfrm>
            <a:off x="4648200" y="3965268"/>
            <a:ext cx="4032504" cy="2377440"/>
          </a:xfrm>
        </p:spPr>
        <p:txBody>
          <a:bodyPr/>
          <a:lstStyle/>
          <a:p>
            <a:pPr lvl="0"/>
            <a:r>
              <a:rPr lang="en-US"/>
              <a:t>Click to edit Master text styles</a:t>
            </a:r>
          </a:p>
          <a:p>
            <a:pPr lvl="1"/>
            <a:r>
              <a:rPr lang="en-US"/>
              <a:t>Second level</a:t>
            </a:r>
          </a:p>
          <a:p>
            <a:pPr lvl="2"/>
            <a:r>
              <a:rPr lang="en-US"/>
              <a:t>Third level</a:t>
            </a:r>
          </a:p>
        </p:txBody>
      </p:sp>
      <p:sp>
        <p:nvSpPr>
          <p:cNvPr id="12" name="Text Placeholder 6"/>
          <p:cNvSpPr>
            <a:spLocks noGrp="1"/>
          </p:cNvSpPr>
          <p:nvPr>
            <p:ph type="body" sz="quarter" idx="15"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10" name="TextBox 9"/>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3" name="TextBox 12"/>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4" name="Picture 13"/>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589440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and Content Gray Bar">
    <p:spTree>
      <p:nvGrpSpPr>
        <p:cNvPr id="1" name=""/>
        <p:cNvGrpSpPr/>
        <p:nvPr/>
      </p:nvGrpSpPr>
      <p:grpSpPr>
        <a:xfrm>
          <a:off x="0" y="0"/>
          <a:ext cx="0" cy="0"/>
          <a:chOff x="0" y="0"/>
          <a:chExt cx="0" cy="0"/>
        </a:xfrm>
      </p:grpSpPr>
      <p:sp>
        <p:nvSpPr>
          <p:cNvPr id="3" name="Rectangle 2"/>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8332"/>
            <a:ext cx="8686800" cy="1143000"/>
          </a:xfrm>
        </p:spPr>
        <p:txBody>
          <a:bodyPr/>
          <a:lstStyle>
            <a:lvl1pPr>
              <a:defRPr/>
            </a:lvl1pPr>
          </a:lstStyle>
          <a:p>
            <a:r>
              <a:rPr lang="en-US" dirty="0"/>
              <a:t>Click to Add a Title</a:t>
            </a:r>
          </a:p>
        </p:txBody>
      </p:sp>
      <p:sp>
        <p:nvSpPr>
          <p:cNvPr id="5" name="Content Placeholder 8"/>
          <p:cNvSpPr>
            <a:spLocks noGrp="1"/>
          </p:cNvSpPr>
          <p:nvPr>
            <p:ph sz="quarter" idx="10"/>
          </p:nvPr>
        </p:nvSpPr>
        <p:spPr>
          <a:xfrm>
            <a:off x="457200" y="1414462"/>
            <a:ext cx="8229600"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Text Placeholder 6"/>
          <p:cNvSpPr>
            <a:spLocks noGrp="1"/>
          </p:cNvSpPr>
          <p:nvPr>
            <p:ph type="body" sz="quarter" idx="11"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Footer Placeholder 6"/>
          <p:cNvSpPr>
            <a:spLocks noGrp="1"/>
          </p:cNvSpPr>
          <p:nvPr>
            <p:ph type="ftr" sz="quarter" idx="12"/>
          </p:nvPr>
        </p:nvSpPr>
        <p:spPr/>
        <p:txBody>
          <a:bodyPr/>
          <a:lstStyle/>
          <a:p>
            <a:endParaRPr lang="en-US" dirty="0"/>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4201454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wo Column Gray">
    <p:bg>
      <p:bgRef idx="1001">
        <a:schemeClr val="bg1"/>
      </p:bgRef>
    </p:bg>
    <p:spTree>
      <p:nvGrpSpPr>
        <p:cNvPr id="1" name=""/>
        <p:cNvGrpSpPr/>
        <p:nvPr/>
      </p:nvGrpSpPr>
      <p:grpSpPr>
        <a:xfrm>
          <a:off x="0" y="0"/>
          <a:ext cx="0" cy="0"/>
          <a:chOff x="0" y="0"/>
          <a:chExt cx="0" cy="0"/>
        </a:xfrm>
      </p:grpSpPr>
      <p:sp>
        <p:nvSpPr>
          <p:cNvPr id="7" name="Rectangle 6"/>
          <p:cNvSpPr/>
          <p:nvPr/>
        </p:nvSpPr>
        <p:spPr>
          <a:xfrm>
            <a:off x="0" y="1311214"/>
            <a:ext cx="9144000" cy="50932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dirty="0"/>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88189791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Half Gra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Footer Placeholder 2"/>
          <p:cNvSpPr>
            <a:spLocks noGrp="1"/>
          </p:cNvSpPr>
          <p:nvPr>
            <p:ph type="ftr" sz="quarter" idx="10"/>
          </p:nvPr>
        </p:nvSpPr>
        <p:spPr/>
        <p:txBody>
          <a:bodyPr/>
          <a:lstStyle/>
          <a:p>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7" name="Rectangle 6"/>
          <p:cNvSpPr/>
          <p:nvPr/>
        </p:nvSpPr>
        <p:spPr>
          <a:xfrm>
            <a:off x="0" y="3959188"/>
            <a:ext cx="9144000" cy="2441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8" name="Content Placeholder 7"/>
          <p:cNvSpPr>
            <a:spLocks noGrp="1"/>
          </p:cNvSpPr>
          <p:nvPr>
            <p:ph sz="quarter" idx="13"/>
          </p:nvPr>
        </p:nvSpPr>
        <p:spPr>
          <a:xfrm>
            <a:off x="457200" y="1414462"/>
            <a:ext cx="8220974" cy="4852988"/>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747825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wo Content Gray Bar_1">
    <p:spTree>
      <p:nvGrpSpPr>
        <p:cNvPr id="1" name=""/>
        <p:cNvGrpSpPr/>
        <p:nvPr/>
      </p:nvGrpSpPr>
      <p:grpSpPr>
        <a:xfrm>
          <a:off x="0" y="0"/>
          <a:ext cx="0" cy="0"/>
          <a:chOff x="0" y="0"/>
          <a:chExt cx="0" cy="0"/>
        </a:xfrm>
      </p:grpSpPr>
      <p:sp>
        <p:nvSpPr>
          <p:cNvPr id="3" name="Rectangle 2"/>
          <p:cNvSpPr/>
          <p:nvPr/>
        </p:nvSpPr>
        <p:spPr>
          <a:xfrm>
            <a:off x="2398142" y="0"/>
            <a:ext cx="6745857"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2648204" y="57150"/>
            <a:ext cx="649579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241540" y="370936"/>
            <a:ext cx="1940943" cy="5877463"/>
          </a:xfrm>
        </p:spPr>
        <p:txBody>
          <a:bodyPr/>
          <a:lstStyle>
            <a:lvl1pPr marL="0" indent="0">
              <a:buFontTx/>
              <a:buNone/>
              <a:defRPr sz="2000"/>
            </a:lvl1pPr>
            <a:lvl2pPr>
              <a:buFontTx/>
              <a:buNone/>
              <a:defRPr/>
            </a:lvl2pPr>
            <a:lvl3pPr>
              <a:buFontTx/>
              <a:buNone/>
              <a:defRPr/>
            </a:lvl3pPr>
          </a:lstStyle>
          <a:p>
            <a:pPr lvl="0"/>
            <a:r>
              <a:rPr lang="en-US"/>
              <a:t>Click to edit Master text styles</a:t>
            </a:r>
          </a:p>
        </p:txBody>
      </p:sp>
      <p:sp>
        <p:nvSpPr>
          <p:cNvPr id="6" name="Content Placeholder 7"/>
          <p:cNvSpPr>
            <a:spLocks noGrp="1"/>
          </p:cNvSpPr>
          <p:nvPr>
            <p:ph sz="quarter" idx="11"/>
          </p:nvPr>
        </p:nvSpPr>
        <p:spPr>
          <a:xfrm>
            <a:off x="2639683" y="1414462"/>
            <a:ext cx="6275717" cy="4833937"/>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2648204" y="838200"/>
            <a:ext cx="6495795" cy="457200"/>
          </a:xfrm>
        </p:spPr>
        <p:txBody>
          <a:bodyPr/>
          <a:lstStyle>
            <a:lvl1pPr marL="0" indent="0">
              <a:buNone/>
              <a:defRPr sz="2000" i="1"/>
            </a:lvl1pPr>
          </a:lstStyle>
          <a:p>
            <a:pPr lvl="0"/>
            <a:r>
              <a:rPr lang="en-US" dirty="0"/>
              <a:t>Click to Add a Subtitle</a:t>
            </a:r>
          </a:p>
        </p:txBody>
      </p:sp>
      <p:sp>
        <p:nvSpPr>
          <p:cNvPr id="9" name="Footer Placeholder 8"/>
          <p:cNvSpPr>
            <a:spLocks noGrp="1"/>
          </p:cNvSpPr>
          <p:nvPr>
            <p:ph type="ftr" sz="quarter" idx="13"/>
          </p:nvPr>
        </p:nvSpPr>
        <p:spPr/>
        <p:txBody>
          <a:bodyPr/>
          <a:lstStyle/>
          <a:p>
            <a:endParaRPr lang="en-US" dirty="0"/>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0" name="TextBox 9"/>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1970014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wo Content Gray Bar_2">
    <p:spTree>
      <p:nvGrpSpPr>
        <p:cNvPr id="1" name=""/>
        <p:cNvGrpSpPr/>
        <p:nvPr/>
      </p:nvGrpSpPr>
      <p:grpSpPr>
        <a:xfrm>
          <a:off x="0" y="0"/>
          <a:ext cx="0" cy="0"/>
          <a:chOff x="0" y="0"/>
          <a:chExt cx="0" cy="0"/>
        </a:xfrm>
      </p:grpSpPr>
      <p:sp>
        <p:nvSpPr>
          <p:cNvPr id="3" name="Rectangle 2"/>
          <p:cNvSpPr/>
          <p:nvPr/>
        </p:nvSpPr>
        <p:spPr>
          <a:xfrm>
            <a:off x="6400800" y="0"/>
            <a:ext cx="274320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457200" y="65776"/>
            <a:ext cx="5715000"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457200" y="1414463"/>
            <a:ext cx="5715000" cy="4833936"/>
          </a:xfrm>
        </p:spPr>
        <p:txBody>
          <a:bodyPr vert="horz" lIns="91440" tIns="45720" rIns="91440" bIns="45720" rtlCol="0">
            <a:noAutofit/>
          </a:bodyPr>
          <a:lstStyle>
            <a:lvl1pPr>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p:txBody>
      </p:sp>
      <p:sp>
        <p:nvSpPr>
          <p:cNvPr id="6" name="Content Placeholder 7"/>
          <p:cNvSpPr>
            <a:spLocks noGrp="1"/>
          </p:cNvSpPr>
          <p:nvPr>
            <p:ph sz="quarter" idx="11"/>
          </p:nvPr>
        </p:nvSpPr>
        <p:spPr>
          <a:xfrm>
            <a:off x="6553200" y="228600"/>
            <a:ext cx="2438400" cy="6019800"/>
          </a:xfrm>
        </p:spPr>
        <p:txBody>
          <a:bodyPr/>
          <a:lstStyle>
            <a:lvl1pPr marL="0" indent="0">
              <a:buNone/>
              <a:defRPr sz="2000"/>
            </a:lvl1pPr>
            <a:lvl2pPr marL="0" indent="0">
              <a:buNone/>
              <a:defRPr/>
            </a:lvl2pPr>
            <a:lvl3pPr marL="0" indent="0">
              <a:buNone/>
              <a:defRPr/>
            </a:lvl3pPr>
          </a:lstStyle>
          <a:p>
            <a:pPr lvl="0"/>
            <a:r>
              <a:rPr lang="en-US"/>
              <a:t>Click to edit Master text styles</a:t>
            </a:r>
          </a:p>
        </p:txBody>
      </p:sp>
      <p:sp>
        <p:nvSpPr>
          <p:cNvPr id="7" name="Text Placeholder 6"/>
          <p:cNvSpPr>
            <a:spLocks noGrp="1"/>
          </p:cNvSpPr>
          <p:nvPr>
            <p:ph type="body" sz="quarter" idx="12" hasCustomPrompt="1"/>
          </p:nvPr>
        </p:nvSpPr>
        <p:spPr>
          <a:xfrm>
            <a:off x="457200" y="838200"/>
            <a:ext cx="5719313"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dirty="0"/>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31219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wo Content Left Gray Bar">
    <p:spTree>
      <p:nvGrpSpPr>
        <p:cNvPr id="1" name=""/>
        <p:cNvGrpSpPr/>
        <p:nvPr/>
      </p:nvGrpSpPr>
      <p:grpSpPr>
        <a:xfrm>
          <a:off x="0" y="0"/>
          <a:ext cx="0" cy="0"/>
          <a:chOff x="0" y="0"/>
          <a:chExt cx="0" cy="0"/>
        </a:xfrm>
      </p:grpSpPr>
      <p:sp>
        <p:nvSpPr>
          <p:cNvPr id="3" name="Rectangle 2"/>
          <p:cNvSpPr/>
          <p:nvPr/>
        </p:nvSpPr>
        <p:spPr>
          <a:xfrm>
            <a:off x="0" y="0"/>
            <a:ext cx="3108960" cy="6400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bIns="457200" rtlCol="0" anchor="b" anchorCtr="0"/>
          <a:lstStyle/>
          <a:p>
            <a:pPr>
              <a:spcBef>
                <a:spcPts val="1200"/>
              </a:spcBef>
            </a:pPr>
            <a:endParaRPr lang="en-US" sz="3200" b="1" dirty="0">
              <a:solidFill>
                <a:prstClr val="black"/>
              </a:solidFill>
            </a:endParaRPr>
          </a:p>
        </p:txBody>
      </p:sp>
      <p:sp>
        <p:nvSpPr>
          <p:cNvPr id="4" name="Title 1"/>
          <p:cNvSpPr>
            <a:spLocks noGrp="1"/>
          </p:cNvSpPr>
          <p:nvPr>
            <p:ph type="title" hasCustomPrompt="1"/>
          </p:nvPr>
        </p:nvSpPr>
        <p:spPr>
          <a:xfrm>
            <a:off x="3336925" y="65776"/>
            <a:ext cx="5807075" cy="1143000"/>
          </a:xfrm>
        </p:spPr>
        <p:txBody>
          <a:bodyPr/>
          <a:lstStyle>
            <a:lvl1pPr algn="l">
              <a:defRPr/>
            </a:lvl1pPr>
          </a:lstStyle>
          <a:p>
            <a:r>
              <a:rPr lang="en-US" dirty="0"/>
              <a:t>Click to Add a Title</a:t>
            </a:r>
          </a:p>
        </p:txBody>
      </p:sp>
      <p:sp>
        <p:nvSpPr>
          <p:cNvPr id="5" name="Content Placeholder 5"/>
          <p:cNvSpPr>
            <a:spLocks noGrp="1"/>
          </p:cNvSpPr>
          <p:nvPr>
            <p:ph sz="quarter" idx="10"/>
          </p:nvPr>
        </p:nvSpPr>
        <p:spPr>
          <a:xfrm>
            <a:off x="3336925" y="1414462"/>
            <a:ext cx="5577840" cy="4833937"/>
          </a:xfrm>
        </p:spPr>
        <p:txBody>
          <a:bodyPr vert="horz" lIns="91440" tIns="45720" rIns="91440" bIns="45720" rtlCol="0">
            <a:noAutofit/>
          </a:bodyPr>
          <a:lstStyle>
            <a:lvl1pPr marL="171450" indent="-171450">
              <a:defRPr lang="en-US" smtClean="0"/>
            </a:lvl1pPr>
            <a:lvl2pPr>
              <a:defRPr lang="en-US" smtClean="0"/>
            </a:lvl2pPr>
            <a:lvl3pPr>
              <a:defRPr lang="en-US" smtClean="0"/>
            </a:lvl3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7"/>
          <p:cNvSpPr>
            <a:spLocks noGrp="1"/>
          </p:cNvSpPr>
          <p:nvPr>
            <p:ph sz="quarter" idx="11"/>
          </p:nvPr>
        </p:nvSpPr>
        <p:spPr>
          <a:xfrm>
            <a:off x="205740" y="228600"/>
            <a:ext cx="2697480" cy="6019800"/>
          </a:xfrm>
        </p:spPr>
        <p:txBody>
          <a:bodyPr/>
          <a:lstStyle>
            <a:lvl1pPr marL="171450" indent="-171450">
              <a:buFont typeface="Arial" pitchFamily="34" charset="0"/>
              <a:buChar char="•"/>
              <a:defRPr sz="2000"/>
            </a:lvl1pPr>
            <a:lvl2pPr marL="457200" indent="-227013">
              <a:buFont typeface="Arial" pitchFamily="34" charset="0"/>
              <a:buChar char="–"/>
              <a:defRPr sz="1800" baseline="0"/>
            </a:lvl2pPr>
            <a:lvl3pPr marL="690563" indent="-236538">
              <a:buFont typeface="Arial" pitchFamily="34" charset="0"/>
              <a:buChar char="–"/>
              <a:tabLst>
                <a:tab pos="690563" algn="l"/>
              </a:tabLst>
              <a:defRPr sz="1600" baseline="0"/>
            </a:lvl3pPr>
          </a:lstStyle>
          <a:p>
            <a:pPr lvl="0"/>
            <a:r>
              <a:rPr lang="en-US"/>
              <a:t>Click to edit Master text styles</a:t>
            </a:r>
          </a:p>
          <a:p>
            <a:pPr lvl="1"/>
            <a:r>
              <a:rPr lang="en-US"/>
              <a:t>Second level</a:t>
            </a:r>
          </a:p>
          <a:p>
            <a:pPr lvl="2"/>
            <a:r>
              <a:rPr lang="en-US"/>
              <a:t>Third level</a:t>
            </a:r>
          </a:p>
        </p:txBody>
      </p:sp>
      <p:sp>
        <p:nvSpPr>
          <p:cNvPr id="7" name="Text Placeholder 6"/>
          <p:cNvSpPr>
            <a:spLocks noGrp="1"/>
          </p:cNvSpPr>
          <p:nvPr>
            <p:ph type="body" sz="quarter" idx="12" hasCustomPrompt="1"/>
          </p:nvPr>
        </p:nvSpPr>
        <p:spPr>
          <a:xfrm>
            <a:off x="3336925" y="838200"/>
            <a:ext cx="5807075" cy="457200"/>
          </a:xfrm>
        </p:spPr>
        <p:txBody>
          <a:bodyPr/>
          <a:lstStyle>
            <a:lvl1pPr marL="0" indent="0">
              <a:buNone/>
              <a:defRPr sz="2000" i="1"/>
            </a:lvl1pPr>
          </a:lstStyle>
          <a:p>
            <a:pPr lvl="0"/>
            <a:r>
              <a:rPr lang="en-US" dirty="0"/>
              <a:t>Click to Add a Subtitle</a:t>
            </a:r>
          </a:p>
        </p:txBody>
      </p:sp>
      <p:sp>
        <p:nvSpPr>
          <p:cNvPr id="10" name="Footer Placeholder 9"/>
          <p:cNvSpPr>
            <a:spLocks noGrp="1"/>
          </p:cNvSpPr>
          <p:nvPr>
            <p:ph type="ftr" sz="quarter" idx="13"/>
          </p:nvPr>
        </p:nvSpPr>
        <p:spPr/>
        <p:txBody>
          <a:bodyPr/>
          <a:lstStyle/>
          <a:p>
            <a:endParaRPr lang="en-US" dirty="0"/>
          </a:p>
        </p:txBody>
      </p:sp>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9" name="TextBox 8"/>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1" name="Picture 10"/>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68786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lvl1pPr>
              <a:defRPr/>
            </a:lvl1p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US"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TextBox 4"/>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6" name="TextBox 5"/>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0" name="Picture 9"/>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2891304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85360" y="486275"/>
            <a:ext cx="1653211" cy="529027"/>
          </a:xfrm>
          <a:prstGeom prst="rect">
            <a:avLst/>
          </a:prstGeom>
        </p:spPr>
      </p:pic>
      <p:sp>
        <p:nvSpPr>
          <p:cNvPr id="14" name="Title 1"/>
          <p:cNvSpPr txBox="1">
            <a:spLocks/>
          </p:cNvSpPr>
          <p:nvPr/>
        </p:nvSpPr>
        <p:spPr>
          <a:xfrm>
            <a:off x="1020726" y="2558734"/>
            <a:ext cx="7129130" cy="1177506"/>
          </a:xfrm>
          <a:prstGeom prst="rect">
            <a:avLst/>
          </a:prstGeom>
        </p:spPr>
        <p:txBody>
          <a:bodyPr vert="horz" lIns="91440" tIns="45720" rIns="91440" bIns="45720" rtlCol="0" anchor="b">
            <a:noAutofit/>
          </a:bodyPr>
          <a:lstStyle>
            <a:lvl1pPr algn="l" defTabSz="914400" rtl="0" eaLnBrk="1" latinLnBrk="0" hangingPunct="1">
              <a:spcBef>
                <a:spcPct val="0"/>
              </a:spcBef>
              <a:buNone/>
              <a:defRPr sz="4800" b="1" kern="1200" baseline="0">
                <a:solidFill>
                  <a:schemeClr val="tx1">
                    <a:lumMod val="75000"/>
                    <a:lumOff val="25000"/>
                  </a:schemeClr>
                </a:solidFill>
                <a:effectLst/>
                <a:latin typeface="+mj-lt"/>
                <a:ea typeface="+mj-ea"/>
                <a:cs typeface="+mj-cs"/>
              </a:defRPr>
            </a:lvl1pPr>
          </a:lstStyle>
          <a:p>
            <a:r>
              <a:rPr lang="en-US" sz="5400" dirty="0">
                <a:solidFill>
                  <a:schemeClr val="tx1"/>
                </a:solidFill>
              </a:rPr>
              <a:t>Thank You</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706584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End logo">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351" y="2843832"/>
            <a:ext cx="3657298" cy="1170335"/>
          </a:xfrm>
          <a:prstGeom prst="rect">
            <a:avLst/>
          </a:prstGeom>
        </p:spPr>
      </p:pic>
    </p:spTree>
    <p:extLst>
      <p:ext uri="{BB962C8B-B14F-4D97-AF65-F5344CB8AC3E}">
        <p14:creationId xmlns:p14="http://schemas.microsoft.com/office/powerpoint/2010/main" val="285085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NOT Print Version">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5360" y="486275"/>
            <a:ext cx="1653211" cy="529027"/>
          </a:xfrm>
          <a:prstGeom prst="rect">
            <a:avLst/>
          </a:prstGeom>
        </p:spPr>
      </p:pic>
      <p:sp>
        <p:nvSpPr>
          <p:cNvPr id="9" name="Text Placeholder 15"/>
          <p:cNvSpPr>
            <a:spLocks noGrp="1"/>
          </p:cNvSpPr>
          <p:nvPr>
            <p:ph type="body" sz="quarter" idx="10" hasCustomPrompt="1"/>
          </p:nvPr>
        </p:nvSpPr>
        <p:spPr>
          <a:xfrm>
            <a:off x="457200" y="4108495"/>
            <a:ext cx="8221892" cy="731520"/>
          </a:xfrm>
        </p:spPr>
        <p:txBody>
          <a:bodyPr anchor="b"/>
          <a:lstStyle>
            <a:lvl1pPr marL="0" indent="0" algn="l">
              <a:buNone/>
              <a:defRPr sz="20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lang="en-US" dirty="0"/>
              <a:t>Presenter’s Name</a:t>
            </a:r>
          </a:p>
        </p:txBody>
      </p:sp>
      <p:sp>
        <p:nvSpPr>
          <p:cNvPr id="10" name="Text Placeholder 18"/>
          <p:cNvSpPr>
            <a:spLocks noGrp="1"/>
          </p:cNvSpPr>
          <p:nvPr>
            <p:ph type="body" sz="quarter" idx="11" hasCustomPrompt="1"/>
          </p:nvPr>
        </p:nvSpPr>
        <p:spPr>
          <a:xfrm>
            <a:off x="457200" y="4861719"/>
            <a:ext cx="3657600" cy="396815"/>
          </a:xfrm>
        </p:spPr>
        <p:txBody>
          <a:bodyPr anchor="b"/>
          <a:lstStyle>
            <a:lvl1pPr algn="l">
              <a:buNone/>
              <a:defRPr sz="1800">
                <a:solidFill>
                  <a:schemeClr val="tx1"/>
                </a:solidFill>
                <a:effectLst/>
              </a:defRPr>
            </a:lvl1pPr>
          </a:lstStyle>
          <a:p>
            <a:pPr lvl="0"/>
            <a:r>
              <a:rPr lang="en-US" dirty="0"/>
              <a:t>Date</a:t>
            </a:r>
          </a:p>
        </p:txBody>
      </p:sp>
      <p:sp>
        <p:nvSpPr>
          <p:cNvPr id="11"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2"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spTree>
    <p:extLst>
      <p:ext uri="{BB962C8B-B14F-4D97-AF65-F5344CB8AC3E}">
        <p14:creationId xmlns:p14="http://schemas.microsoft.com/office/powerpoint/2010/main" val="230497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5360" y="486275"/>
            <a:ext cx="1653211" cy="529027"/>
          </a:xfrm>
          <a:prstGeom prst="rect">
            <a:avLst/>
          </a:prstGeom>
        </p:spPr>
      </p:pic>
      <p:sp>
        <p:nvSpPr>
          <p:cNvPr id="15" name="Subtitle 2"/>
          <p:cNvSpPr>
            <a:spLocks noGrp="1"/>
          </p:cNvSpPr>
          <p:nvPr>
            <p:ph type="subTitle" idx="1" hasCustomPrompt="1"/>
          </p:nvPr>
        </p:nvSpPr>
        <p:spPr>
          <a:xfrm>
            <a:off x="457200" y="3094851"/>
            <a:ext cx="8222942" cy="917516"/>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a Subtitle</a:t>
            </a:r>
          </a:p>
        </p:txBody>
      </p:sp>
      <p:sp>
        <p:nvSpPr>
          <p:cNvPr id="16" name="Title 1"/>
          <p:cNvSpPr>
            <a:spLocks noGrp="1"/>
          </p:cNvSpPr>
          <p:nvPr>
            <p:ph type="ctrTitle" hasCustomPrompt="1"/>
          </p:nvPr>
        </p:nvSpPr>
        <p:spPr>
          <a:xfrm>
            <a:off x="457200" y="1895641"/>
            <a:ext cx="8229600" cy="1177506"/>
          </a:xfrm>
        </p:spPr>
        <p:txBody>
          <a:bodyPr anchor="b">
            <a:noAutofit/>
          </a:bodyPr>
          <a:lstStyle>
            <a:lvl1pPr algn="l">
              <a:defRPr sz="3600">
                <a:solidFill>
                  <a:schemeClr val="tx1"/>
                </a:solidFill>
                <a:effectLst/>
              </a:defRPr>
            </a:lvl1pPr>
          </a:lstStyle>
          <a:p>
            <a:r>
              <a:rPr lang="en-US" dirty="0"/>
              <a:t>Click To Add a Title</a:t>
            </a:r>
          </a:p>
        </p:txBody>
      </p:sp>
    </p:spTree>
    <p:extLst>
      <p:ext uri="{BB962C8B-B14F-4D97-AF65-F5344CB8AC3E}">
        <p14:creationId xmlns:p14="http://schemas.microsoft.com/office/powerpoint/2010/main" val="163964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8574"/>
            <a:ext cx="8686800" cy="1143000"/>
          </a:xfrm>
        </p:spPr>
        <p:txBody>
          <a:bodyPr/>
          <a:lstStyle/>
          <a:p>
            <a:r>
              <a:rPr lang="en-US" dirty="0"/>
              <a:t>Click to Add a Title</a:t>
            </a:r>
          </a:p>
        </p:txBody>
      </p:sp>
      <p:sp>
        <p:nvSpPr>
          <p:cNvPr id="3" name="Content Placeholder 2"/>
          <p:cNvSpPr>
            <a:spLocks noGrp="1"/>
          </p:cNvSpPr>
          <p:nvPr>
            <p:ph idx="1"/>
          </p:nvPr>
        </p:nvSpPr>
        <p:spPr>
          <a:xfrm>
            <a:off x="457200" y="1414462"/>
            <a:ext cx="8229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5" name="Footer Placeholder 4"/>
          <p:cNvSpPr>
            <a:spLocks noGrp="1"/>
          </p:cNvSpPr>
          <p:nvPr>
            <p:ph type="ftr" sz="quarter" idx="13"/>
          </p:nvPr>
        </p:nvSpPr>
        <p:spPr/>
        <p:txBody>
          <a:bodyPr/>
          <a:lstStyle/>
          <a:p>
            <a:endParaRPr lang="en-US" dirty="0"/>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086741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b="5796"/>
          <a:stretch/>
        </p:blipFill>
        <p:spPr>
          <a:xfrm>
            <a:off x="0" y="1295400"/>
            <a:ext cx="9144000" cy="1143000"/>
          </a:xfrm>
          <a:prstGeom prst="rect">
            <a:avLst/>
          </a:prstGeom>
          <a:noFill/>
          <a:ln>
            <a:noFill/>
          </a:ln>
        </p:spPr>
      </p:pic>
      <p:sp>
        <p:nvSpPr>
          <p:cNvPr id="2" name="Title 1"/>
          <p:cNvSpPr>
            <a:spLocks noGrp="1"/>
          </p:cNvSpPr>
          <p:nvPr>
            <p:ph type="title"/>
          </p:nvPr>
        </p:nvSpPr>
        <p:spPr>
          <a:xfrm>
            <a:off x="457200" y="1295400"/>
            <a:ext cx="8686800" cy="1143000"/>
          </a:xfrm>
        </p:spPr>
        <p:txBody>
          <a:bodyPr/>
          <a:lstStyle>
            <a:lvl1pPr>
              <a:defRPr>
                <a:solidFill>
                  <a:srgbClr val="FFFFFF"/>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7" name="Text Placeholder 6"/>
          <p:cNvSpPr>
            <a:spLocks noGrp="1"/>
          </p:cNvSpPr>
          <p:nvPr>
            <p:ph type="body" sz="quarter" idx="10" hasCustomPrompt="1"/>
          </p:nvPr>
        </p:nvSpPr>
        <p:spPr>
          <a:xfrm>
            <a:off x="1143000" y="2688609"/>
            <a:ext cx="7543800" cy="3559791"/>
          </a:xfrm>
        </p:spPr>
        <p:txBody>
          <a:bodyPr/>
          <a:lstStyle>
            <a:lvl1pPr>
              <a:spcBef>
                <a:spcPts val="1400"/>
              </a:spcBef>
              <a:spcAft>
                <a:spcPts val="0"/>
              </a:spcAft>
              <a:buFontTx/>
              <a:buNone/>
              <a:defRPr baseline="0"/>
            </a:lvl1pPr>
            <a:lvl2pPr>
              <a:buFontTx/>
              <a:buNone/>
              <a:defRPr/>
            </a:lvl2pPr>
            <a:lvl3pPr>
              <a:buFontTx/>
              <a:buNone/>
              <a:defRPr/>
            </a:lvl3pPr>
            <a:lvl4pPr>
              <a:buFontTx/>
              <a:buNone/>
              <a:defRPr/>
            </a:lvl4pPr>
            <a:lvl5pPr>
              <a:buFontTx/>
              <a:buNone/>
              <a:defRPr/>
            </a:lvl5pPr>
          </a:lstStyle>
          <a:p>
            <a:pPr lvl="0"/>
            <a:r>
              <a:rPr lang="en-US" dirty="0"/>
              <a:t>Click to add agenda topics --- no bullets here</a:t>
            </a:r>
          </a:p>
        </p:txBody>
      </p:sp>
      <p:sp>
        <p:nvSpPr>
          <p:cNvPr id="9" name="TextBox 8"/>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pic>
        <p:nvPicPr>
          <p:cNvPr id="10" name="Picture 9"/>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4" name="TextBox 13"/>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sp>
        <p:nvSpPr>
          <p:cNvPr id="13" name="Footer Placeholder 5"/>
          <p:cNvSpPr>
            <a:spLocks noGrp="1"/>
          </p:cNvSpPr>
          <p:nvPr>
            <p:ph type="ftr" sz="quarter" idx="11"/>
          </p:nvPr>
        </p:nvSpPr>
        <p:spPr>
          <a:xfrm>
            <a:off x="3079630" y="6449043"/>
            <a:ext cx="2984740" cy="365125"/>
          </a:xfrm>
        </p:spPr>
        <p:txBody>
          <a:bodyPr/>
          <a:lstStyle/>
          <a:p>
            <a:endParaRPr lang="en-US" dirty="0"/>
          </a:p>
        </p:txBody>
      </p:sp>
    </p:spTree>
    <p:extLst>
      <p:ext uri="{BB962C8B-B14F-4D97-AF65-F5344CB8AC3E}">
        <p14:creationId xmlns:p14="http://schemas.microsoft.com/office/powerpoint/2010/main" val="11670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2010332"/>
            <a:ext cx="9144000" cy="2540000"/>
          </a:xfrm>
          <a:prstGeom prst="rect">
            <a:avLst/>
          </a:prstGeom>
        </p:spPr>
      </p:pic>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13" name="Picture 12"/>
          <p:cNvPicPr preferRelativeResize="0">
            <a:picLocks noChangeAspect="1"/>
          </p:cNvPicPr>
          <p:nvPr/>
        </p:nvPicPr>
        <p:blipFill rotWithShape="1">
          <a:blip r:embed="rId4"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17" name="Title 1"/>
          <p:cNvSpPr>
            <a:spLocks noGrp="1"/>
          </p:cNvSpPr>
          <p:nvPr>
            <p:ph type="title" hasCustomPrompt="1"/>
          </p:nvPr>
        </p:nvSpPr>
        <p:spPr>
          <a:xfrm>
            <a:off x="457200" y="2010332"/>
            <a:ext cx="7788349" cy="1253863"/>
          </a:xfrm>
        </p:spPr>
        <p:txBody>
          <a:bodyPr anchor="b">
            <a:noAutofit/>
          </a:bodyPr>
          <a:lstStyle>
            <a:lvl1pPr algn="l">
              <a:defRPr sz="3400" b="1" cap="none" baseline="0">
                <a:solidFill>
                  <a:srgbClr val="FFFFFF"/>
                </a:solidFill>
                <a:effectLst>
                  <a:outerShdw blurRad="38100" dist="38100" dir="2700000" algn="tl">
                    <a:srgbClr val="000000">
                      <a:alpha val="43137"/>
                    </a:srgbClr>
                  </a:outerShdw>
                </a:effectLst>
              </a:defRPr>
            </a:lvl1pPr>
          </a:lstStyle>
          <a:p>
            <a:r>
              <a:rPr lang="en-US" dirty="0"/>
              <a:t>Click to Add a Title – Transition Slide</a:t>
            </a:r>
          </a:p>
        </p:txBody>
      </p:sp>
      <p:sp>
        <p:nvSpPr>
          <p:cNvPr id="18" name="Text Placeholder 2"/>
          <p:cNvSpPr>
            <a:spLocks noGrp="1"/>
          </p:cNvSpPr>
          <p:nvPr>
            <p:ph type="body" idx="1" hasCustomPrompt="1"/>
          </p:nvPr>
        </p:nvSpPr>
        <p:spPr>
          <a:xfrm>
            <a:off x="457200" y="3430817"/>
            <a:ext cx="7788349" cy="1119515"/>
          </a:xfrm>
        </p:spPr>
        <p:txBody>
          <a:bodyPr anchor="t">
            <a:noAutofit/>
          </a:bodyPr>
          <a:lstStyle>
            <a:lvl1pPr marL="0" indent="0">
              <a:buNone/>
              <a:defRPr sz="2400" b="0" i="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a Subtitle</a:t>
            </a:r>
          </a:p>
        </p:txBody>
      </p:sp>
      <p:sp>
        <p:nvSpPr>
          <p:cNvPr id="10" name="Footer Placeholder 4"/>
          <p:cNvSpPr>
            <a:spLocks noGrp="1"/>
          </p:cNvSpPr>
          <p:nvPr>
            <p:ph type="ftr" sz="quarter" idx="10"/>
          </p:nvPr>
        </p:nvSpPr>
        <p:spPr>
          <a:xfrm>
            <a:off x="3079630" y="6449043"/>
            <a:ext cx="2984740" cy="365125"/>
          </a:xfrm>
        </p:spPr>
        <p:txBody>
          <a:bodyPr/>
          <a:lstStyle/>
          <a:p>
            <a:endParaRPr lang="en-US" dirty="0"/>
          </a:p>
        </p:txBody>
      </p:sp>
    </p:spTree>
    <p:extLst>
      <p:ext uri="{BB962C8B-B14F-4D97-AF65-F5344CB8AC3E}">
        <p14:creationId xmlns:p14="http://schemas.microsoft.com/office/powerpoint/2010/main" val="307488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smtClean="0"/>
            </a:lvl1pPr>
            <a:lvl2pPr>
              <a:defRPr lang="en-US" smtClean="0"/>
            </a:lvl2pPr>
            <a:lvl3pPr>
              <a:defRPr lang="en-US" smtClean="0"/>
            </a:lvl3pPr>
            <a:lvl4pPr>
              <a:defRPr/>
            </a:lvl4pPr>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p>
            <a:endParaRPr lang="en-US" dirty="0"/>
          </a:p>
        </p:txBody>
      </p:sp>
      <p:sp>
        <p:nvSpPr>
          <p:cNvPr id="6" name="TextBox 5"/>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8" name="Picture 7"/>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32231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a Title</a:t>
            </a:r>
          </a:p>
        </p:txBody>
      </p:sp>
      <p:sp>
        <p:nvSpPr>
          <p:cNvPr id="3" name="Content Placeholder 2"/>
          <p:cNvSpPr>
            <a:spLocks noGrp="1"/>
          </p:cNvSpPr>
          <p:nvPr>
            <p:ph sz="half" idx="1"/>
          </p:nvPr>
        </p:nvSpPr>
        <p:spPr>
          <a:xfrm>
            <a:off x="457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414462"/>
            <a:ext cx="4038600" cy="4848225"/>
          </a:xfrm>
        </p:spPr>
        <p:txBody>
          <a:bodyPr vert="horz" lIns="91440" tIns="45720" rIns="91440" bIns="45720" rtlCol="0">
            <a:noAutofit/>
          </a:bodyPr>
          <a:lstStyle>
            <a:lvl1pPr>
              <a:defRPr lang="en-US" dirty="0" smtClean="0"/>
            </a:lvl1pPr>
            <a:lvl2pPr>
              <a:defRPr lang="en-US" dirty="0" smtClean="0"/>
            </a:lvl2pPr>
            <a:lvl3pPr>
              <a:defRPr lang="en-US" dirty="0" smtClean="0"/>
            </a:lvl3pPr>
          </a:lstStyle>
          <a:p>
            <a:pPr lvl="0"/>
            <a:r>
              <a:rPr lang="en-US"/>
              <a:t>Click to edit Master text styles</a:t>
            </a:r>
          </a:p>
          <a:p>
            <a:pPr lvl="1"/>
            <a:r>
              <a:rPr lang="en-US"/>
              <a:t>Second level</a:t>
            </a:r>
          </a:p>
          <a:p>
            <a:pPr lvl="2"/>
            <a:r>
              <a:rPr lang="en-US"/>
              <a:t>Third level</a:t>
            </a:r>
          </a:p>
        </p:txBody>
      </p:sp>
      <p:sp>
        <p:nvSpPr>
          <p:cNvPr id="5" name="Text Placeholder 6"/>
          <p:cNvSpPr>
            <a:spLocks noGrp="1"/>
          </p:cNvSpPr>
          <p:nvPr>
            <p:ph type="body" sz="quarter" idx="12" hasCustomPrompt="1"/>
          </p:nvPr>
        </p:nvSpPr>
        <p:spPr>
          <a:xfrm>
            <a:off x="457200" y="838200"/>
            <a:ext cx="8686800" cy="457200"/>
          </a:xfrm>
        </p:spPr>
        <p:txBody>
          <a:bodyPr/>
          <a:lstStyle>
            <a:lvl1pPr marL="0" indent="0">
              <a:buNone/>
              <a:defRPr sz="2000" i="1"/>
            </a:lvl1pPr>
          </a:lstStyle>
          <a:p>
            <a:pPr lvl="0"/>
            <a:r>
              <a:rPr lang="en-US" dirty="0"/>
              <a:t>Click to Add a Subtitle</a:t>
            </a:r>
          </a:p>
        </p:txBody>
      </p:sp>
      <p:sp>
        <p:nvSpPr>
          <p:cNvPr id="6" name="Footer Placeholder 5"/>
          <p:cNvSpPr>
            <a:spLocks noGrp="1"/>
          </p:cNvSpPr>
          <p:nvPr>
            <p:ph type="ftr" sz="quarter" idx="13"/>
          </p:nvPr>
        </p:nvSpPr>
        <p:spPr/>
        <p:txBody>
          <a:bodyPr/>
          <a:lstStyle/>
          <a:p>
            <a:endParaRPr lang="en-US" dirty="0"/>
          </a:p>
        </p:txBody>
      </p:sp>
      <p:sp>
        <p:nvSpPr>
          <p:cNvPr id="7" name="TextBox 6"/>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8" name="TextBox 7"/>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Tree>
    <p:extLst>
      <p:ext uri="{BB962C8B-B14F-4D97-AF65-F5344CB8AC3E}">
        <p14:creationId xmlns:p14="http://schemas.microsoft.com/office/powerpoint/2010/main" val="8054691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p:nvSpPr>
        <p:spPr>
          <a:xfrm>
            <a:off x="122859" y="6516189"/>
            <a:ext cx="2819400" cy="230832"/>
          </a:xfrm>
          <a:prstGeom prst="rect">
            <a:avLst/>
          </a:prstGeom>
          <a:noFill/>
        </p:spPr>
        <p:txBody>
          <a:bodyPr wrap="square" rtlCol="0">
            <a:spAutoFit/>
          </a:bodyPr>
          <a:lstStyle/>
          <a:p>
            <a:r>
              <a:rPr lang="en-US" sz="900" dirty="0">
                <a:solidFill>
                  <a:schemeClr val="tx1">
                    <a:lumMod val="50000"/>
                    <a:lumOff val="50000"/>
                  </a:schemeClr>
                </a:solidFill>
              </a:rPr>
              <a:t>© 2015 Synopsys, Inc. </a:t>
            </a:r>
          </a:p>
        </p:txBody>
      </p:sp>
      <p:sp>
        <p:nvSpPr>
          <p:cNvPr id="12" name="Footer Placeholder 11"/>
          <p:cNvSpPr>
            <a:spLocks noGrp="1"/>
          </p:cNvSpPr>
          <p:nvPr>
            <p:ph type="ftr" sz="quarter" idx="3"/>
          </p:nvPr>
        </p:nvSpPr>
        <p:spPr>
          <a:xfrm>
            <a:off x="3079630" y="6449043"/>
            <a:ext cx="2984740" cy="365125"/>
          </a:xfrm>
          <a:prstGeom prst="rect">
            <a:avLst/>
          </a:prstGeom>
        </p:spPr>
        <p:txBody>
          <a:bodyPr vert="horz" lIns="91440" tIns="45720" rIns="91440" bIns="45720" rtlCol="0" anchor="ctr"/>
          <a:lstStyle>
            <a:lvl1pPr algn="ctr">
              <a:defRPr sz="1100" b="1">
                <a:solidFill>
                  <a:schemeClr val="tx1">
                    <a:tint val="75000"/>
                  </a:schemeClr>
                </a:solidFill>
                <a:latin typeface="Arial Black" pitchFamily="34" charset="0"/>
              </a:defRPr>
            </a:lvl1pPr>
          </a:lstStyle>
          <a:p>
            <a:endParaRPr lang="en-US" dirty="0"/>
          </a:p>
        </p:txBody>
      </p:sp>
      <p:sp>
        <p:nvSpPr>
          <p:cNvPr id="7" name="TextBox 6"/>
          <p:cNvSpPr txBox="1"/>
          <p:nvPr/>
        </p:nvSpPr>
        <p:spPr>
          <a:xfrm>
            <a:off x="1202359" y="6516189"/>
            <a:ext cx="640080" cy="230832"/>
          </a:xfrm>
          <a:prstGeom prst="rect">
            <a:avLst/>
          </a:prstGeom>
          <a:noFill/>
        </p:spPr>
        <p:txBody>
          <a:bodyPr wrap="square" rtlCol="0">
            <a:spAutoFit/>
          </a:bodyPr>
          <a:lstStyle/>
          <a:p>
            <a:pPr algn="ctr"/>
            <a:fld id="{CAE2347F-76BC-4690-80B5-B24BA0EA7B0A}" type="slidenum">
              <a:rPr lang="en-US" sz="900" smtClean="0">
                <a:solidFill>
                  <a:schemeClr val="tx1">
                    <a:lumMod val="50000"/>
                    <a:lumOff val="50000"/>
                  </a:schemeClr>
                </a:solidFill>
              </a:rPr>
              <a:pPr algn="ctr"/>
              <a:t>‹#›</a:t>
            </a:fld>
            <a:endParaRPr lang="en-US" sz="900" dirty="0">
              <a:solidFill>
                <a:schemeClr val="tx1">
                  <a:lumMod val="50000"/>
                  <a:lumOff val="50000"/>
                </a:schemeClr>
              </a:solidFill>
            </a:endParaRPr>
          </a:p>
        </p:txBody>
      </p:sp>
      <p:pic>
        <p:nvPicPr>
          <p:cNvPr id="9" name="Picture 8"/>
          <p:cNvPicPr preferRelativeResize="0">
            <a:picLocks noChangeAspect="1"/>
          </p:cNvPicPr>
          <p:nvPr/>
        </p:nvPicPr>
        <p:blipFill rotWithShape="1">
          <a:blip r:embed="rId23" cstate="print">
            <a:extLst>
              <a:ext uri="{28A0092B-C50C-407E-A947-70E740481C1C}">
                <a14:useLocalDpi xmlns:a14="http://schemas.microsoft.com/office/drawing/2010/main" val="0"/>
              </a:ext>
            </a:extLst>
          </a:blip>
          <a:srcRect b="28024"/>
          <a:stretch/>
        </p:blipFill>
        <p:spPr>
          <a:xfrm>
            <a:off x="8053656" y="6545992"/>
            <a:ext cx="881902" cy="203123"/>
          </a:xfrm>
          <a:prstGeom prst="rect">
            <a:avLst/>
          </a:prstGeom>
        </p:spPr>
      </p:pic>
      <p:sp>
        <p:nvSpPr>
          <p:cNvPr id="2" name="Title Placeholder 1"/>
          <p:cNvSpPr>
            <a:spLocks noGrp="1"/>
          </p:cNvSpPr>
          <p:nvPr>
            <p:ph type="title"/>
          </p:nvPr>
        </p:nvSpPr>
        <p:spPr>
          <a:xfrm>
            <a:off x="457200" y="68574"/>
            <a:ext cx="8686422"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414462"/>
            <a:ext cx="8229600" cy="484822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4"/>
            <a:r>
              <a:rPr lang="en-US" dirty="0"/>
              <a:t>Fifth level</a:t>
            </a:r>
          </a:p>
          <a:p>
            <a:pPr lvl="5"/>
            <a:r>
              <a:rPr lang="en-US" dirty="0"/>
              <a:t>Sixth level</a:t>
            </a:r>
          </a:p>
          <a:p>
            <a:pPr lvl="5"/>
            <a:endParaRPr lang="en-US" dirty="0"/>
          </a:p>
          <a:p>
            <a:pPr lvl="5"/>
            <a:endParaRPr lang="en-US" dirty="0"/>
          </a:p>
        </p:txBody>
      </p:sp>
      <p:pic>
        <p:nvPicPr>
          <p:cNvPr id="4" name="Picture 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10139" y="2446592"/>
            <a:ext cx="3984426" cy="1275016"/>
          </a:xfrm>
          <a:prstGeom prst="rect">
            <a:avLst/>
          </a:prstGeom>
        </p:spPr>
      </p:pic>
      <p:pic>
        <p:nvPicPr>
          <p:cNvPr id="14" name="Picture 13"/>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3854" y="4790205"/>
            <a:ext cx="9147854" cy="2067796"/>
          </a:xfrm>
          <a:prstGeom prst="rect">
            <a:avLst/>
          </a:prstGeom>
        </p:spPr>
      </p:pic>
    </p:spTree>
    <p:extLst>
      <p:ext uri="{BB962C8B-B14F-4D97-AF65-F5344CB8AC3E}">
        <p14:creationId xmlns:p14="http://schemas.microsoft.com/office/powerpoint/2010/main" val="1297757101"/>
      </p:ext>
    </p:extLst>
  </p:cSld>
  <p:clrMap bg1="lt1" tx1="dk1" bg2="lt2" tx2="dk2" accent1="accent1" accent2="accent2" accent3="accent3" accent4="accent4" accent5="accent5" accent6="accent6" hlink="hlink" folHlink="folHlink"/>
  <p:sldLayoutIdLst>
    <p:sldLayoutId id="2147485157" r:id="rId1"/>
    <p:sldLayoutId id="2147485158" r:id="rId2"/>
    <p:sldLayoutId id="2147485159" r:id="rId3"/>
    <p:sldLayoutId id="2147485160" r:id="rId4"/>
    <p:sldLayoutId id="2147485161" r:id="rId5"/>
    <p:sldLayoutId id="2147485179" r:id="rId6"/>
    <p:sldLayoutId id="2147485180" r:id="rId7"/>
    <p:sldLayoutId id="2147485164" r:id="rId8"/>
    <p:sldLayoutId id="2147485165" r:id="rId9"/>
    <p:sldLayoutId id="2147485166" r:id="rId10"/>
    <p:sldLayoutId id="2147485167" r:id="rId11"/>
    <p:sldLayoutId id="2147485168" r:id="rId12"/>
    <p:sldLayoutId id="2147485169" r:id="rId13"/>
    <p:sldLayoutId id="2147485170" r:id="rId14"/>
    <p:sldLayoutId id="2147485171" r:id="rId15"/>
    <p:sldLayoutId id="2147485172" r:id="rId16"/>
    <p:sldLayoutId id="2147485173" r:id="rId17"/>
    <p:sldLayoutId id="2147485174" r:id="rId18"/>
    <p:sldLayoutId id="2147485175" r:id="rId19"/>
    <p:sldLayoutId id="2147485177" r:id="rId20"/>
    <p:sldLayoutId id="2147485178" r:id="rId21"/>
  </p:sldLayoutIdLst>
  <p:hf sldNum="0" hdr="0" dt="0"/>
  <p:txStyles>
    <p:titleStyle>
      <a:lvl1pPr algn="l" defTabSz="914400" rtl="0" eaLnBrk="1" latinLnBrk="0" hangingPunct="1">
        <a:spcBef>
          <a:spcPct val="0"/>
        </a:spcBef>
        <a:buNone/>
        <a:defRPr sz="3200" b="1" kern="1200">
          <a:solidFill>
            <a:schemeClr val="tx1"/>
          </a:solidFill>
          <a:latin typeface="+mj-lt"/>
          <a:ea typeface="+mj-ea"/>
          <a:cs typeface="+mj-cs"/>
        </a:defRPr>
      </a:lvl1pPr>
    </p:titleStyle>
    <p:bodyStyle>
      <a:lvl1pPr marL="169863" indent="-169863" algn="l" defTabSz="914400" rtl="0" eaLnBrk="1" latinLnBrk="0" hangingPunct="1">
        <a:spcBef>
          <a:spcPts val="600"/>
        </a:spcBef>
        <a:buFont typeface="Arial" pitchFamily="34" charset="0"/>
        <a:buChar char="•"/>
        <a:defRPr sz="2000" kern="1200">
          <a:solidFill>
            <a:schemeClr val="tx1"/>
          </a:solidFill>
          <a:latin typeface="+mn-lt"/>
          <a:ea typeface="+mn-ea"/>
          <a:cs typeface="+mn-cs"/>
        </a:defRPr>
      </a:lvl1pPr>
      <a:lvl2pPr marL="457200" indent="-168275" algn="l" defTabSz="914400" rtl="0" eaLnBrk="1" latinLnBrk="0" hangingPunct="1">
        <a:spcBef>
          <a:spcPts val="600"/>
        </a:spcBef>
        <a:buFont typeface="Arial" pitchFamily="34" charset="0"/>
        <a:buChar char="–"/>
        <a:defRPr sz="1800" kern="1200">
          <a:solidFill>
            <a:schemeClr val="tx1"/>
          </a:solidFill>
          <a:latin typeface="+mn-lt"/>
          <a:ea typeface="+mn-ea"/>
          <a:cs typeface="+mn-cs"/>
        </a:defRPr>
      </a:lvl2pPr>
      <a:lvl3pPr marL="744538" indent="-176213" algn="l" defTabSz="568325" rtl="0" eaLnBrk="1" latinLnBrk="0" hangingPunct="1">
        <a:spcBef>
          <a:spcPts val="600"/>
        </a:spcBef>
        <a:buFont typeface="Arial" pitchFamily="34" charset="0"/>
        <a:buChar char="–"/>
        <a:tabLst>
          <a:tab pos="803275" algn="l"/>
        </a:tabLst>
        <a:defRPr sz="1600" kern="1200">
          <a:solidFill>
            <a:schemeClr val="tx1"/>
          </a:solidFill>
          <a:latin typeface="+mn-lt"/>
          <a:ea typeface="+mn-ea"/>
          <a:cs typeface="+mn-cs"/>
        </a:defRPr>
      </a:lvl3pPr>
      <a:lvl4pPr marL="1031875" indent="-174625"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4pPr>
      <a:lvl5pPr marL="1031875" indent="-173038" algn="l" defTabSz="914400" rtl="0" eaLnBrk="1" latinLnBrk="0" hangingPunct="1">
        <a:spcBef>
          <a:spcPct val="20000"/>
        </a:spcBef>
        <a:buFont typeface="Arial" pitchFamily="34" charset="0"/>
        <a:buChar char="–"/>
        <a:defRPr sz="1400" kern="1200" baseline="0">
          <a:solidFill>
            <a:schemeClr val="tx1"/>
          </a:solidFill>
          <a:latin typeface="+mn-lt"/>
          <a:ea typeface="+mn-ea"/>
          <a:cs typeface="+mn-cs"/>
        </a:defRPr>
      </a:lvl5pPr>
      <a:lvl6pPr marL="1154113" indent="0" algn="l" defTabSz="914400" rtl="0" eaLnBrk="1" latinLnBrk="0" hangingPunct="1">
        <a:spcBef>
          <a:spcPct val="20000"/>
        </a:spcBef>
        <a:buFont typeface="Arial" pitchFamily="34" charset="0"/>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t-PT" dirty="0"/>
              <a:t>Jimmy Xie</a:t>
            </a:r>
            <a:endParaRPr lang="en-US" dirty="0"/>
          </a:p>
        </p:txBody>
      </p:sp>
      <p:sp>
        <p:nvSpPr>
          <p:cNvPr id="3" name="Text Placeholder 2"/>
          <p:cNvSpPr>
            <a:spLocks noGrp="1"/>
          </p:cNvSpPr>
          <p:nvPr>
            <p:ph type="body" sz="quarter" idx="11"/>
          </p:nvPr>
        </p:nvSpPr>
        <p:spPr/>
        <p:txBody>
          <a:bodyPr/>
          <a:lstStyle/>
          <a:p>
            <a:r>
              <a:rPr lang="pt-PT" dirty="0"/>
              <a:t>August 2017</a:t>
            </a:r>
            <a:endParaRPr lang="en-US" dirty="0"/>
          </a:p>
        </p:txBody>
      </p:sp>
      <p:sp>
        <p:nvSpPr>
          <p:cNvPr id="4" name="Subtitle 3"/>
          <p:cNvSpPr>
            <a:spLocks noGrp="1"/>
          </p:cNvSpPr>
          <p:nvPr>
            <p:ph type="subTitle" idx="1"/>
          </p:nvPr>
        </p:nvSpPr>
        <p:spPr/>
        <p:txBody>
          <a:bodyPr/>
          <a:lstStyle/>
          <a:p>
            <a:r>
              <a:rPr lang="de-DE" dirty="0"/>
              <a:t>DWC MIPI D BD2 TSMC28HPC18NS</a:t>
            </a:r>
          </a:p>
          <a:p>
            <a:r>
              <a:rPr lang="pt-PT" dirty="0"/>
              <a:t>JIANGWAN2 Project</a:t>
            </a:r>
            <a:endParaRPr lang="en-US" dirty="0"/>
          </a:p>
        </p:txBody>
      </p:sp>
      <p:sp>
        <p:nvSpPr>
          <p:cNvPr id="5" name="Title 4"/>
          <p:cNvSpPr>
            <a:spLocks noGrp="1"/>
          </p:cNvSpPr>
          <p:nvPr>
            <p:ph type="ctrTitle"/>
          </p:nvPr>
        </p:nvSpPr>
        <p:spPr/>
        <p:txBody>
          <a:bodyPr/>
          <a:lstStyle/>
          <a:p>
            <a:r>
              <a:rPr lang="pt-PT" dirty="0"/>
              <a:t>D-PHY GDS Bump Layout Review</a:t>
            </a:r>
            <a:endParaRPr lang="en-US" dirty="0"/>
          </a:p>
        </p:txBody>
      </p:sp>
    </p:spTree>
    <p:extLst>
      <p:ext uri="{BB962C8B-B14F-4D97-AF65-F5344CB8AC3E}">
        <p14:creationId xmlns:p14="http://schemas.microsoft.com/office/powerpoint/2010/main" val="494851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8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pt-PT" dirty="0"/>
              <a:t>Agenda</a:t>
            </a:r>
            <a:endParaRPr lang="en-US" dirty="0"/>
          </a:p>
        </p:txBody>
      </p:sp>
      <p:sp>
        <p:nvSpPr>
          <p:cNvPr id="6" name="Text Placeholder 5"/>
          <p:cNvSpPr>
            <a:spLocks noGrp="1"/>
          </p:cNvSpPr>
          <p:nvPr>
            <p:ph type="body" sz="quarter" idx="10"/>
          </p:nvPr>
        </p:nvSpPr>
        <p:spPr/>
        <p:txBody>
          <a:bodyPr/>
          <a:lstStyle/>
          <a:p>
            <a:r>
              <a:rPr lang="en-US" dirty="0"/>
              <a:t>Disclaimer</a:t>
            </a:r>
          </a:p>
          <a:p>
            <a:r>
              <a:rPr lang="pt-PT" dirty="0"/>
              <a:t>Project Information</a:t>
            </a:r>
            <a:endParaRPr lang="en-US" dirty="0"/>
          </a:p>
          <a:p>
            <a:pPr marL="169863" lvl="1" indent="-169863">
              <a:spcBef>
                <a:spcPts val="1400"/>
              </a:spcBef>
            </a:pPr>
            <a:r>
              <a:rPr lang="en-US" sz="2000" dirty="0"/>
              <a:t>GDS Bump Layout Review</a:t>
            </a:r>
          </a:p>
          <a:p>
            <a:pPr marL="169863" lvl="1" indent="-169863">
              <a:spcBef>
                <a:spcPts val="1400"/>
              </a:spcBef>
            </a:pPr>
            <a:endParaRPr lang="en-US" sz="2000"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0735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Disclaimer</a:t>
            </a:r>
            <a:endParaRPr lang="en-US" dirty="0"/>
          </a:p>
        </p:txBody>
      </p:sp>
      <p:sp>
        <p:nvSpPr>
          <p:cNvPr id="3" name="Content Placeholder 2"/>
          <p:cNvSpPr>
            <a:spLocks noGrp="1"/>
          </p:cNvSpPr>
          <p:nvPr>
            <p:ph idx="1"/>
          </p:nvPr>
        </p:nvSpPr>
        <p:spPr/>
        <p:txBody>
          <a:bodyPr/>
          <a:lstStyle/>
          <a:p>
            <a:endParaRPr lang="en-US" dirty="0"/>
          </a:p>
          <a:p>
            <a:r>
              <a:rPr lang="en-US" dirty="0"/>
              <a:t>The purpose of this document is to list items known to be fundamental for the successful integration of this IP. A checklist cannot be exhaustive, therefore use of design best practices and careful reviewing and following all the recommendations in the Databook is still necessary for proper integration and operation of the IP. </a:t>
            </a:r>
          </a:p>
          <a:p>
            <a:endParaRPr lang="pt-PT" dirty="0"/>
          </a:p>
          <a:p>
            <a:r>
              <a:rPr lang="en-US" dirty="0"/>
              <a:t>Integration Review Services are part of Synopsys Standard Core Support. CAE engineers carry out visual inspection of your implementation to identify common pitfalls. </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88550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Project Information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Project Name: JIANGWAN2</a:t>
            </a:r>
          </a:p>
          <a:p>
            <a:endParaRPr lang="en-US" dirty="0"/>
          </a:p>
          <a:p>
            <a:r>
              <a:rPr lang="en-US" dirty="0"/>
              <a:t>IP name, techonology and version:</a:t>
            </a:r>
            <a:br>
              <a:rPr lang="en-US" dirty="0"/>
            </a:br>
            <a:r>
              <a:rPr lang="de-DE" dirty="0"/>
              <a:t>DWC MIPI D BD2 TSMC28HPC18NS </a:t>
            </a:r>
            <a:r>
              <a:rPr lang="en-US" dirty="0"/>
              <a:t>- </a:t>
            </a:r>
            <a:r>
              <a:rPr lang="en-US" b="1" dirty="0"/>
              <a:t>6.02a</a:t>
            </a:r>
            <a:r>
              <a:rPr lang="en-US" dirty="0"/>
              <a:t> (RX6) &amp; </a:t>
            </a:r>
            <a:r>
              <a:rPr lang="en-US" b="1" dirty="0"/>
              <a:t>6.02a</a:t>
            </a:r>
            <a:r>
              <a:rPr lang="en-US" dirty="0"/>
              <a:t> (TX2)</a:t>
            </a:r>
            <a:endParaRPr lang="en-US" b="1" dirty="0"/>
          </a:p>
          <a:p>
            <a:endParaRPr lang="en-US" dirty="0"/>
          </a:p>
          <a:p>
            <a:r>
              <a:rPr lang="en-US" dirty="0"/>
              <a:t>Target metal stack: 8M_5X2Z</a:t>
            </a:r>
          </a:p>
          <a:p>
            <a:endParaRPr lang="en-US" dirty="0"/>
          </a:p>
          <a:p>
            <a:r>
              <a:rPr lang="en-US" dirty="0"/>
              <a:t>IO type: FC / Package type: FC (SIP)</a:t>
            </a:r>
          </a:p>
          <a:p>
            <a:endParaRPr lang="en-US" dirty="0"/>
          </a:p>
          <a:p>
            <a:r>
              <a:rPr lang="en-US" dirty="0"/>
              <a:t>Cell used: 2x dwc_mipi_2_tx_dphy_ns, 6x dwc_mipi_2_rx_dphy_ns and 2xdwc_mipi_pll_dphy</a:t>
            </a:r>
          </a:p>
          <a:p>
            <a:endParaRPr lang="en-US" dirty="0"/>
          </a:p>
          <a:p>
            <a:r>
              <a:rPr lang="en-US" dirty="0"/>
              <a:t>RTL Freeze Date: </a:t>
            </a:r>
            <a:r>
              <a:rPr lang="en-US" dirty="0">
                <a:solidFill>
                  <a:srgbClr val="FF0000"/>
                </a:solidFill>
              </a:rPr>
              <a:t>N/A</a:t>
            </a:r>
          </a:p>
          <a:p>
            <a:endParaRPr lang="en-US" dirty="0"/>
          </a:p>
          <a:p>
            <a:r>
              <a:rPr lang="en-US" dirty="0" err="1"/>
              <a:t>Tapeout</a:t>
            </a:r>
            <a:r>
              <a:rPr lang="en-US" dirty="0"/>
              <a:t> Date: Oct 2017</a:t>
            </a: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78240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 GDS</a:t>
            </a:r>
          </a:p>
        </p:txBody>
      </p:sp>
      <p:sp>
        <p:nvSpPr>
          <p:cNvPr id="4" name="Footer Placeholder 3"/>
          <p:cNvSpPr>
            <a:spLocks noGrp="1"/>
          </p:cNvSpPr>
          <p:nvPr>
            <p:ph type="ftr" sz="quarter" idx="10"/>
          </p:nvPr>
        </p:nvSpPr>
        <p:spPr/>
        <p:txBody>
          <a:bodyPr/>
          <a:lstStyle/>
          <a:p>
            <a:endParaRPr lang="en-US" dirty="0"/>
          </a:p>
        </p:txBody>
      </p:sp>
      <p:pic>
        <p:nvPicPr>
          <p:cNvPr id="6" name="Content Placeholder 5"/>
          <p:cNvPicPr>
            <a:picLocks noGrp="1" noChangeAspect="1"/>
          </p:cNvPicPr>
          <p:nvPr>
            <p:ph idx="1"/>
          </p:nvPr>
        </p:nvPicPr>
        <p:blipFill>
          <a:blip r:embed="rId2"/>
          <a:stretch>
            <a:fillRect/>
          </a:stretch>
        </p:blipFill>
        <p:spPr>
          <a:xfrm>
            <a:off x="2207919" y="1414463"/>
            <a:ext cx="4728162" cy="4848225"/>
          </a:xfrm>
          <a:prstGeom prst="rect">
            <a:avLst/>
          </a:prstGeom>
        </p:spPr>
      </p:pic>
    </p:spTree>
    <p:extLst>
      <p:ext uri="{BB962C8B-B14F-4D97-AF65-F5344CB8AC3E}">
        <p14:creationId xmlns:p14="http://schemas.microsoft.com/office/powerpoint/2010/main" val="261808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5"/>
          <p:cNvPicPr>
            <a:picLocks noChangeAspect="1"/>
          </p:cNvPicPr>
          <p:nvPr/>
        </p:nvPicPr>
        <p:blipFill>
          <a:blip r:embed="rId2"/>
          <a:stretch>
            <a:fillRect/>
          </a:stretch>
        </p:blipFill>
        <p:spPr>
          <a:xfrm>
            <a:off x="2207919" y="1414463"/>
            <a:ext cx="4728162" cy="4848225"/>
          </a:xfrm>
          <a:prstGeom prst="rect">
            <a:avLst/>
          </a:prstGeom>
        </p:spPr>
      </p:pic>
      <p:sp>
        <p:nvSpPr>
          <p:cNvPr id="2" name="Title 1"/>
          <p:cNvSpPr>
            <a:spLocks noGrp="1"/>
          </p:cNvSpPr>
          <p:nvPr>
            <p:ph type="title"/>
          </p:nvPr>
        </p:nvSpPr>
        <p:spPr/>
        <p:txBody>
          <a:bodyPr/>
          <a:lstStyle/>
          <a:p>
            <a:r>
              <a:rPr lang="en-US" dirty="0"/>
              <a:t>SoC GDS Zoom In</a:t>
            </a:r>
          </a:p>
        </p:txBody>
      </p:sp>
      <p:sp>
        <p:nvSpPr>
          <p:cNvPr id="4" name="Footer Placeholder 3"/>
          <p:cNvSpPr>
            <a:spLocks noGrp="1"/>
          </p:cNvSpPr>
          <p:nvPr>
            <p:ph type="ftr" sz="quarter" idx="10"/>
          </p:nvPr>
        </p:nvSpPr>
        <p:spPr/>
        <p:txBody>
          <a:bodyPr/>
          <a:lstStyle/>
          <a:p>
            <a:endParaRPr lang="en-US" dirty="0"/>
          </a:p>
        </p:txBody>
      </p:sp>
      <p:pic>
        <p:nvPicPr>
          <p:cNvPr id="7" name="Picture 6"/>
          <p:cNvPicPr>
            <a:picLocks noChangeAspect="1"/>
          </p:cNvPicPr>
          <p:nvPr/>
        </p:nvPicPr>
        <p:blipFill>
          <a:blip r:embed="rId3"/>
          <a:stretch>
            <a:fillRect/>
          </a:stretch>
        </p:blipFill>
        <p:spPr>
          <a:xfrm>
            <a:off x="718457" y="3024417"/>
            <a:ext cx="7903029" cy="1628314"/>
          </a:xfrm>
          <a:prstGeom prst="rect">
            <a:avLst/>
          </a:prstGeom>
        </p:spPr>
      </p:pic>
      <p:sp>
        <p:nvSpPr>
          <p:cNvPr id="9" name="Rectangle 8"/>
          <p:cNvSpPr/>
          <p:nvPr/>
        </p:nvSpPr>
        <p:spPr>
          <a:xfrm>
            <a:off x="2155371" y="5820229"/>
            <a:ext cx="4891315" cy="5442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flipH="1" flipV="1">
            <a:off x="753466" y="4689043"/>
            <a:ext cx="1401905" cy="11311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046687" y="4670887"/>
            <a:ext cx="1574799" cy="114934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32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 GDS</a:t>
            </a:r>
          </a:p>
        </p:txBody>
      </p:sp>
      <p:sp>
        <p:nvSpPr>
          <p:cNvPr id="4" name="Footer Placeholder 3"/>
          <p:cNvSpPr>
            <a:spLocks noGrp="1"/>
          </p:cNvSpPr>
          <p:nvPr>
            <p:ph type="ftr" sz="quarter" idx="10"/>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457200" y="3302660"/>
            <a:ext cx="8229600" cy="1071830"/>
          </a:xfrm>
          <a:prstGeom prst="rect">
            <a:avLst/>
          </a:prstGeom>
        </p:spPr>
      </p:pic>
      <p:sp>
        <p:nvSpPr>
          <p:cNvPr id="7" name="Rectangle 6"/>
          <p:cNvSpPr/>
          <p:nvPr/>
        </p:nvSpPr>
        <p:spPr>
          <a:xfrm>
            <a:off x="457200" y="3420843"/>
            <a:ext cx="969264" cy="8512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84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GDS Layout Review </a:t>
            </a:r>
          </a:p>
        </p:txBody>
      </p:sp>
      <p:sp>
        <p:nvSpPr>
          <p:cNvPr id="3" name="Content Placeholder 2"/>
          <p:cNvSpPr>
            <a:spLocks noGrp="1"/>
          </p:cNvSpPr>
          <p:nvPr>
            <p:ph idx="1"/>
          </p:nvPr>
        </p:nvSpPr>
        <p:spPr>
          <a:xfrm>
            <a:off x="457200" y="1414462"/>
            <a:ext cx="8229600" cy="5013839"/>
          </a:xfrm>
        </p:spPr>
        <p:txBody>
          <a:bodyPr>
            <a:normAutofit lnSpcReduction="10000"/>
          </a:bodyPr>
          <a:lstStyle/>
          <a:p>
            <a:r>
              <a:rPr lang="en-US" dirty="0"/>
              <a:t>(a) Is the IP placed away from any noisy circuitry? If not, is an extra 10 µm N-well moat tied to AVDD added? </a:t>
            </a:r>
          </a:p>
          <a:p>
            <a:pPr marL="0" indent="0">
              <a:buNone/>
            </a:pPr>
            <a:r>
              <a:rPr lang="pt-PT" dirty="0">
                <a:solidFill>
                  <a:schemeClr val="accent2"/>
                </a:solidFill>
              </a:rPr>
              <a:t>SNPS: Customer to confirm on top;</a:t>
            </a:r>
            <a:endParaRPr lang="en-US" dirty="0">
              <a:solidFill>
                <a:schemeClr val="accent2"/>
              </a:solidFill>
            </a:endParaRPr>
          </a:p>
          <a:p>
            <a:r>
              <a:rPr lang="en-US" dirty="0"/>
              <a:t>(b) Is the IP located on the die periphery of the ASIC </a:t>
            </a:r>
          </a:p>
          <a:p>
            <a:pPr marL="0" indent="0">
              <a:buNone/>
            </a:pPr>
            <a:r>
              <a:rPr lang="pt-PT" dirty="0">
                <a:solidFill>
                  <a:schemeClr val="accent3"/>
                </a:solidFill>
              </a:rPr>
              <a:t>SNPS: Seems ok</a:t>
            </a:r>
            <a:endParaRPr lang="en-US" dirty="0">
              <a:solidFill>
                <a:schemeClr val="accent3"/>
              </a:solidFill>
            </a:endParaRPr>
          </a:p>
          <a:p>
            <a:r>
              <a:rPr lang="en-US" dirty="0"/>
              <a:t>(c) Are no devices within a 5 µm region from IP boundary? </a:t>
            </a:r>
          </a:p>
          <a:p>
            <a:pPr marL="0" indent="0">
              <a:buNone/>
            </a:pPr>
            <a:r>
              <a:rPr lang="pt-PT" dirty="0">
                <a:solidFill>
                  <a:schemeClr val="accent3"/>
                </a:solidFill>
              </a:rPr>
              <a:t>SNPS: Seems ok</a:t>
            </a:r>
            <a:endParaRPr lang="en-US" dirty="0">
              <a:solidFill>
                <a:schemeClr val="accent3"/>
              </a:solidFill>
            </a:endParaRPr>
          </a:p>
          <a:p>
            <a:r>
              <a:rPr lang="en-US" dirty="0"/>
              <a:t>(e) Are the IO pads connected to IP macro by abutment? </a:t>
            </a:r>
          </a:p>
          <a:p>
            <a:pPr marL="0" indent="0">
              <a:buNone/>
            </a:pPr>
            <a:r>
              <a:rPr lang="pt-PT" dirty="0">
                <a:solidFill>
                  <a:schemeClr val="accent3"/>
                </a:solidFill>
              </a:rPr>
              <a:t>SNPS: Seems ok</a:t>
            </a:r>
            <a:endParaRPr lang="en-US" dirty="0">
              <a:solidFill>
                <a:schemeClr val="accent3"/>
              </a:solidFill>
            </a:endParaRPr>
          </a:p>
          <a:p>
            <a:r>
              <a:rPr lang="en-US" dirty="0"/>
              <a:t>(f) Is the PLL connected to IP macro and IO pad ring by abutment? (if PLL is used) </a:t>
            </a:r>
          </a:p>
          <a:p>
            <a:pPr marL="0" indent="0">
              <a:buNone/>
            </a:pPr>
            <a:r>
              <a:rPr lang="pt-PT" dirty="0">
                <a:solidFill>
                  <a:srgbClr val="FF0000"/>
                </a:solidFill>
              </a:rPr>
              <a:t>SNPS: One of the PLL (on the right side) must be mirror;</a:t>
            </a:r>
            <a:endParaRPr lang="en-US" dirty="0">
              <a:solidFill>
                <a:srgbClr val="FF0000"/>
              </a:solidFill>
            </a:endParaRPr>
          </a:p>
          <a:p>
            <a:r>
              <a:rPr lang="en-US" dirty="0"/>
              <a:t>(g) Is the IP correctly orientated in the SoC?</a:t>
            </a:r>
          </a:p>
          <a:p>
            <a:pPr marL="0" indent="0">
              <a:buNone/>
            </a:pPr>
            <a:r>
              <a:rPr lang="pt-PT" dirty="0">
                <a:solidFill>
                  <a:schemeClr val="accent3"/>
                </a:solidFill>
              </a:rPr>
              <a:t>SNPS: Seems ok</a:t>
            </a:r>
            <a:endParaRPr lang="en-US" dirty="0">
              <a:solidFill>
                <a:schemeClr val="accent3"/>
              </a:solidFill>
            </a:endParaRPr>
          </a:p>
        </p:txBody>
      </p:sp>
      <p:sp>
        <p:nvSpPr>
          <p:cNvPr id="4" name="Footer Placeholder 3"/>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74548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118440"/>
      </p:ext>
    </p:extLst>
  </p:cSld>
  <p:clrMapOvr>
    <a:masterClrMapping/>
  </p:clrMapOvr>
</p:sld>
</file>

<file path=ppt/theme/theme1.xml><?xml version="1.0" encoding="utf-8"?>
<a:theme xmlns:a="http://schemas.openxmlformats.org/drawingml/2006/main" name="blank">
  <a:themeElements>
    <a:clrScheme name="Synopsys Default Color Palette (Vibrant)">
      <a:dk1>
        <a:sysClr val="windowText" lastClr="000000"/>
      </a:dk1>
      <a:lt1>
        <a:sysClr val="window" lastClr="FFFFFF"/>
      </a:lt1>
      <a:dk2>
        <a:srgbClr val="000000"/>
      </a:dk2>
      <a:lt2>
        <a:srgbClr val="FFFFFF"/>
      </a:lt2>
      <a:accent1>
        <a:srgbClr val="4F2683"/>
      </a:accent1>
      <a:accent2>
        <a:srgbClr val="F69008"/>
      </a:accent2>
      <a:accent3>
        <a:srgbClr val="46AA42"/>
      </a:accent3>
      <a:accent4>
        <a:srgbClr val="C41300"/>
      </a:accent4>
      <a:accent5>
        <a:srgbClr val="BCBCBC"/>
      </a:accent5>
      <a:accent6>
        <a:srgbClr val="0072A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4" id="{1DEE5F57-5DCB-45F8-A6FA-58986F233B4C}" vid="{50C30E09-ECD4-492B-B5B5-A3292FDD0000}"/>
    </a:ext>
  </a:extLst>
</a:theme>
</file>

<file path=docProps/app.xml><?xml version="1.0" encoding="utf-8"?>
<Properties xmlns="http://schemas.openxmlformats.org/officeDocument/2006/extended-properties" xmlns:vt="http://schemas.openxmlformats.org/officeDocument/2006/docPropsVTypes">
  <Template>blank</Template>
  <TotalTime>1829</TotalTime>
  <Words>276</Words>
  <Application>Microsoft Office PowerPoint</Application>
  <PresentationFormat>On-screen Show (4:3)</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Arial Black</vt:lpstr>
      <vt:lpstr>blank</vt:lpstr>
      <vt:lpstr>D-PHY GDS Bump Layout Review</vt:lpstr>
      <vt:lpstr>Agenda</vt:lpstr>
      <vt:lpstr>Disclaimer</vt:lpstr>
      <vt:lpstr>Project Information </vt:lpstr>
      <vt:lpstr>SoC GDS</vt:lpstr>
      <vt:lpstr>SoC GDS Zoom In</vt:lpstr>
      <vt:lpstr>SoC GDS</vt:lpstr>
      <vt:lpstr>GDS Layout Review </vt:lpstr>
      <vt:lpstr>PowerPoint Presentation</vt:lpstr>
      <vt:lpstr>PowerPoint Presentation</vt:lpstr>
    </vt:vector>
  </TitlesOfParts>
  <Company>Synopsys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D-PHY Logical Integration and Testability Review</dc:title>
  <dc:creator>synopsys</dc:creator>
  <cp:lastModifiedBy>Jimmy Xie</cp:lastModifiedBy>
  <cp:revision>124</cp:revision>
  <dcterms:created xsi:type="dcterms:W3CDTF">2015-10-02T10:24:07Z</dcterms:created>
  <dcterms:modified xsi:type="dcterms:W3CDTF">2017-08-02T09:43:27Z</dcterms:modified>
</cp:coreProperties>
</file>