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68" r:id="rId4"/>
    <p:sldId id="271" r:id="rId5"/>
    <p:sldId id="270" r:id="rId6"/>
    <p:sldId id="267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Artosyn</a:t>
            </a:r>
            <a:r>
              <a:rPr lang="en-US" altLang="zh-CN" dirty="0"/>
              <a:t> route advice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581275"/>
            <a:ext cx="9391650" cy="4276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9593" y="624805"/>
            <a:ext cx="3112316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电源平面有瓶颈，可能导致压降过大，去耦效果不好，瞬态噪声过大。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6" idx="2"/>
            <a:endCxn id="11" idx="1"/>
          </p:cNvCxnSpPr>
          <p:nvPr/>
        </p:nvCxnSpPr>
        <p:spPr>
          <a:xfrm>
            <a:off x="2075751" y="1086470"/>
            <a:ext cx="2246650" cy="253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24325" y="3441622"/>
            <a:ext cx="1352550" cy="1244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2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3495675"/>
            <a:ext cx="4083050" cy="313753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4711700" y="2615565"/>
            <a:ext cx="5630545" cy="1166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最边上的走线与参考地边缘太近，可将走线向里挪或者适当加宽参考地，保证参考地比走线外扩</a:t>
            </a:r>
            <a:r>
              <a:rPr lang="en-US" altLang="zh-CN"/>
              <a:t>2-3</a:t>
            </a:r>
            <a:r>
              <a:rPr lang="zh-CN" altLang="en-US"/>
              <a:t>倍的介质厚度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247650"/>
            <a:ext cx="3133090" cy="313309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05" y="1315085"/>
            <a:ext cx="4829175" cy="39909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194300" y="2615565"/>
            <a:ext cx="5630545" cy="1166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信号过孔的排放尽量顺着走线方向，这样可以最大限度的不切割参考地的完整性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/>
        </p:nvSpPr>
        <p:spPr>
          <a:xfrm>
            <a:off x="5194300" y="2615565"/>
            <a:ext cx="5630545" cy="1166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靠近过孔的这几根</a:t>
            </a:r>
            <a:r>
              <a:rPr lang="en-US" altLang="zh-CN" dirty="0"/>
              <a:t>Lane1</a:t>
            </a:r>
            <a:r>
              <a:rPr lang="zh-CN" altLang="en-US" dirty="0"/>
              <a:t>走线可以稍向外挪，尤其对</a:t>
            </a:r>
            <a:r>
              <a:rPr lang="en-US" altLang="zh-CN" dirty="0"/>
              <a:t>DQ12</a:t>
            </a:r>
            <a:r>
              <a:rPr lang="zh-CN" altLang="en-US" dirty="0"/>
              <a:t>，参考平面受切割影响严重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1" y="1008802"/>
            <a:ext cx="4684344" cy="4668098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7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/>
        </p:nvSpPr>
        <p:spPr>
          <a:xfrm>
            <a:off x="5602310" y="2074652"/>
            <a:ext cx="6201330" cy="2098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类似</a:t>
            </a:r>
            <a:r>
              <a:rPr lang="en-US" altLang="zh-CN" dirty="0"/>
              <a:t>lane3</a:t>
            </a:r>
            <a:r>
              <a:rPr lang="zh-CN" altLang="en-US" dirty="0"/>
              <a:t>信号这种情况，可以适当调整一下过孔的位置以及排列方向，尽量使走线上下方的参考与过孔的反焊盘尽量远，如空间允许可使参考平面切割边缘距离走线至少</a:t>
            </a:r>
            <a:r>
              <a:rPr lang="en-US" altLang="zh-CN" dirty="0"/>
              <a:t>300~500um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4" y="854527"/>
            <a:ext cx="5078904" cy="4250874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9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20" y="1377950"/>
            <a:ext cx="3925570" cy="435165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5194300" y="2615565"/>
            <a:ext cx="5630545" cy="1647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data</a:t>
            </a:r>
            <a:r>
              <a:rPr lang="zh-CN" altLang="en-US" dirty="0"/>
              <a:t>信号最好不要以电源平面为参考，确实走不通，可以加大</a:t>
            </a:r>
            <a:r>
              <a:rPr lang="en-US" altLang="zh-CN" dirty="0"/>
              <a:t>data</a:t>
            </a:r>
            <a:r>
              <a:rPr lang="zh-CN" altLang="en-US" dirty="0"/>
              <a:t>布线层与电源层的介质厚度，同时减小与</a:t>
            </a:r>
            <a:r>
              <a:rPr lang="en-US" altLang="zh-CN" dirty="0"/>
              <a:t>VSS</a:t>
            </a:r>
            <a:r>
              <a:rPr lang="zh-CN" altLang="en-US" dirty="0"/>
              <a:t>层的介质厚度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842" y="3250184"/>
            <a:ext cx="6349158" cy="36078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807808" cy="459740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238250" y="1301750"/>
            <a:ext cx="653479" cy="1438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TextBox 6"/>
          <p:cNvSpPr txBox="1"/>
          <p:nvPr/>
        </p:nvSpPr>
        <p:spPr>
          <a:xfrm>
            <a:off x="8672720" y="898745"/>
            <a:ext cx="311231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高速走线跨分割，或距离参考平面边沿太近，会引起阻抗突变，建议距参考平面边沿保持至少</a:t>
            </a:r>
            <a:r>
              <a:rPr lang="en-US" altLang="zh-CN" sz="1200" dirty="0"/>
              <a:t>3H</a:t>
            </a:r>
            <a:r>
              <a:rPr lang="zh-CN" altLang="en-US" sz="1200" dirty="0"/>
              <a:t>距离，</a:t>
            </a:r>
            <a:r>
              <a:rPr lang="en-US" altLang="zh-CN" sz="1200" dirty="0"/>
              <a:t>H</a:t>
            </a:r>
            <a:r>
              <a:rPr lang="zh-CN" altLang="en-US" sz="1200" dirty="0"/>
              <a:t>为介质厚度。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1"/>
            <a:endCxn id="13" idx="6"/>
          </p:cNvCxnSpPr>
          <p:nvPr/>
        </p:nvCxnSpPr>
        <p:spPr>
          <a:xfrm flipH="1">
            <a:off x="1891729" y="1221911"/>
            <a:ext cx="6780991" cy="79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6"/>
          </p:cNvCxnSpPr>
          <p:nvPr/>
        </p:nvCxnSpPr>
        <p:spPr>
          <a:xfrm flipH="1">
            <a:off x="5495925" y="1545076"/>
            <a:ext cx="3905250" cy="68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48150" y="1104900"/>
            <a:ext cx="1247775" cy="2250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14" idx="2"/>
            <a:endCxn id="19" idx="7"/>
          </p:cNvCxnSpPr>
          <p:nvPr/>
        </p:nvCxnSpPr>
        <p:spPr>
          <a:xfrm flipH="1">
            <a:off x="8825463" y="1545076"/>
            <a:ext cx="1403415" cy="239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10475" y="3706813"/>
            <a:ext cx="1423447" cy="1570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537"/>
            <a:ext cx="8780106" cy="572146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333500" y="1323975"/>
            <a:ext cx="200025" cy="14382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TextBox 6"/>
          <p:cNvSpPr txBox="1"/>
          <p:nvPr/>
        </p:nvSpPr>
        <p:spPr>
          <a:xfrm>
            <a:off x="8780106" y="273270"/>
            <a:ext cx="311231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高速走线跨分割，或距离参考平面边沿太近，会引起阻抗突变，建议距参考平面边沿保持至少</a:t>
            </a:r>
            <a:r>
              <a:rPr lang="en-US" altLang="zh-CN" sz="1200" dirty="0"/>
              <a:t>3H</a:t>
            </a:r>
            <a:r>
              <a:rPr lang="zh-CN" altLang="en-US" sz="1200" dirty="0"/>
              <a:t>距离，</a:t>
            </a:r>
            <a:r>
              <a:rPr lang="en-US" altLang="zh-CN" sz="1200" dirty="0"/>
              <a:t>H</a:t>
            </a:r>
            <a:r>
              <a:rPr lang="zh-CN" altLang="en-US" sz="1200" dirty="0"/>
              <a:t>为介质厚度。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1"/>
            <a:endCxn id="12" idx="6"/>
          </p:cNvCxnSpPr>
          <p:nvPr/>
        </p:nvCxnSpPr>
        <p:spPr>
          <a:xfrm flipH="1">
            <a:off x="1533525" y="596436"/>
            <a:ext cx="7246581" cy="144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6" idx="7"/>
          </p:cNvCxnSpPr>
          <p:nvPr/>
        </p:nvCxnSpPr>
        <p:spPr>
          <a:xfrm flipH="1">
            <a:off x="5817457" y="919601"/>
            <a:ext cx="2962649" cy="153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71924" y="2190750"/>
            <a:ext cx="2162176" cy="1781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085849" y="4933950"/>
            <a:ext cx="742951" cy="148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054530" y="4188862"/>
            <a:ext cx="1917394" cy="1592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914648" y="5202205"/>
            <a:ext cx="2286001" cy="15928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667124" y="919601"/>
            <a:ext cx="5724526" cy="348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39" idx="7"/>
          </p:cNvCxnSpPr>
          <p:nvPr/>
        </p:nvCxnSpPr>
        <p:spPr>
          <a:xfrm flipH="1">
            <a:off x="4865872" y="596436"/>
            <a:ext cx="7026550" cy="483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2"/>
          </p:cNvCxnSpPr>
          <p:nvPr/>
        </p:nvCxnSpPr>
        <p:spPr>
          <a:xfrm flipH="1">
            <a:off x="1838326" y="919601"/>
            <a:ext cx="8497938" cy="472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999501" y="-22836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18" name="内容占位符 2"/>
          <p:cNvSpPr>
            <a:spLocks noGrp="1"/>
          </p:cNvSpPr>
          <p:nvPr/>
        </p:nvSpPr>
        <p:spPr>
          <a:xfrm>
            <a:off x="9084906" y="2190750"/>
            <a:ext cx="2450106" cy="4387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可以将</a:t>
            </a:r>
            <a:r>
              <a:rPr lang="en-US" altLang="zh-CN" dirty="0"/>
              <a:t>1.8V_T0</a:t>
            </a:r>
            <a:r>
              <a:rPr lang="zh-CN" altLang="en-US" dirty="0"/>
              <a:t>与</a:t>
            </a:r>
            <a:r>
              <a:rPr lang="en-US" altLang="zh-CN" dirty="0"/>
              <a:t>3.3V_T1</a:t>
            </a:r>
            <a:r>
              <a:rPr lang="zh-CN" altLang="en-US" dirty="0"/>
              <a:t>移至其他地层，或者移动切割位置确保高速走线对应的参考平面完整</a:t>
            </a:r>
          </a:p>
        </p:txBody>
      </p:sp>
    </p:spTree>
    <p:extLst>
      <p:ext uri="{BB962C8B-B14F-4D97-AF65-F5344CB8AC3E}">
        <p14:creationId xmlns:p14="http://schemas.microsoft.com/office/powerpoint/2010/main" val="273791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077"/>
            <a:ext cx="9048750" cy="2590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153275" cy="36410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3" y="902875"/>
            <a:ext cx="753154" cy="632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15818" y="1605829"/>
            <a:ext cx="311231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高速走线跨分割，或距离参考平面边沿太近，会引起阻抗突变，建议距参考平面边沿保持至少</a:t>
            </a:r>
            <a:r>
              <a:rPr lang="en-US" altLang="zh-CN" sz="1200" dirty="0"/>
              <a:t>3H</a:t>
            </a:r>
            <a:r>
              <a:rPr lang="zh-CN" altLang="en-US" sz="1200" dirty="0"/>
              <a:t>距离，</a:t>
            </a:r>
            <a:r>
              <a:rPr lang="en-US" altLang="zh-CN" sz="1200" dirty="0"/>
              <a:t>H</a:t>
            </a:r>
            <a:r>
              <a:rPr lang="zh-CN" altLang="en-US" sz="1200" dirty="0"/>
              <a:t>为介质厚度。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1"/>
            <a:endCxn id="6" idx="6"/>
          </p:cNvCxnSpPr>
          <p:nvPr/>
        </p:nvCxnSpPr>
        <p:spPr>
          <a:xfrm flipH="1" flipV="1">
            <a:off x="3648757" y="1219355"/>
            <a:ext cx="4767061" cy="70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  <a:endCxn id="11" idx="0"/>
          </p:cNvCxnSpPr>
          <p:nvPr/>
        </p:nvCxnSpPr>
        <p:spPr>
          <a:xfrm flipH="1">
            <a:off x="2481263" y="2252160"/>
            <a:ext cx="7490713" cy="28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2926" y="5052610"/>
            <a:ext cx="3876674" cy="672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659157" y="159062"/>
            <a:ext cx="1390918" cy="729579"/>
          </a:xfrm>
        </p:spPr>
        <p:txBody>
          <a:bodyPr/>
          <a:lstStyle/>
          <a:p>
            <a:r>
              <a:rPr lang="en-US" altLang="zh-CN" b="1" dirty="0">
                <a:solidFill>
                  <a:srgbClr val="0000CC"/>
                </a:solidFill>
              </a:rPr>
              <a:t>PCB 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2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329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Artosyn route advice</vt:lpstr>
      <vt:lpstr>PCB </vt:lpstr>
      <vt:lpstr>PCB </vt:lpstr>
      <vt:lpstr>PCB </vt:lpstr>
      <vt:lpstr>PCB </vt:lpstr>
      <vt:lpstr>PCB </vt:lpstr>
      <vt:lpstr>PCB </vt:lpstr>
      <vt:lpstr>PCB </vt:lpstr>
      <vt:lpstr>PCB </vt:lpstr>
      <vt:lpstr>PCB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Dary Chen</cp:lastModifiedBy>
  <cp:revision>43</cp:revision>
  <dcterms:created xsi:type="dcterms:W3CDTF">2015-05-05T08:02:00Z</dcterms:created>
  <dcterms:modified xsi:type="dcterms:W3CDTF">2017-11-06T13:30:35Z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