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3" r:id="rId6"/>
    <p:sldId id="262" r:id="rId7"/>
    <p:sldId id="261" r:id="rId8"/>
    <p:sldId id="26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EF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-984" y="-10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solidFill>
          <a:srgbClr val="FC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3818" y="2840039"/>
            <a:ext cx="7844367" cy="947737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zh-CN" noProof="0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67467" y="3886201"/>
            <a:ext cx="7857067" cy="6699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zh-CN" noProof="0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840480" y="6395701"/>
            <a:ext cx="3860800" cy="31762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69275" y="6387465"/>
            <a:ext cx="2390140" cy="317500"/>
          </a:xfrm>
        </p:spPr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00" y="76880"/>
            <a:ext cx="1591310" cy="579755"/>
          </a:xfrm>
          <a:prstGeom prst="rect">
            <a:avLst/>
          </a:prstGeom>
          <a:noFill/>
        </p:spPr>
      </p:pic>
      <p:pic>
        <p:nvPicPr>
          <p:cNvPr id="6" name="图片 5" descr="Artosyn Slogon 2015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9519" y="6205309"/>
            <a:ext cx="122428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609600" y="412955"/>
            <a:ext cx="10972800" cy="557509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grpSp>
        <p:nvGrpSpPr>
          <p:cNvPr id="4" name="Group 7"/>
          <p:cNvGrpSpPr/>
          <p:nvPr/>
        </p:nvGrpSpPr>
        <p:grpSpPr bwMode="auto">
          <a:xfrm>
            <a:off x="0" y="241300"/>
            <a:ext cx="609600" cy="585788"/>
            <a:chOff x="0" y="0"/>
            <a:chExt cx="720" cy="922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</p:grp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54400" y="3087434"/>
            <a:ext cx="7045434" cy="856800"/>
          </a:xfrm>
        </p:spPr>
        <p:txBody>
          <a:bodyPr anchor="ctr" anchorCtr="0"/>
          <a:lstStyle>
            <a:lvl1pPr>
              <a:defRPr sz="28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" name="Group 4" descr="#wm#_54_13_*Z"/>
          <p:cNvGrpSpPr/>
          <p:nvPr/>
        </p:nvGrpSpPr>
        <p:grpSpPr bwMode="auto">
          <a:xfrm>
            <a:off x="1790700" y="3000375"/>
            <a:ext cx="1193800" cy="857250"/>
            <a:chOff x="0" y="0"/>
            <a:chExt cx="1880" cy="1352"/>
          </a:xfrm>
        </p:grpSpPr>
        <p:sp>
          <p:nvSpPr>
            <p:cNvPr id="11" name="AutoShape 5" descr="#wm#_54_13_*Z"/>
            <p:cNvSpPr>
              <a:spLocks noChangeArrowheads="1"/>
            </p:cNvSpPr>
            <p:nvPr/>
          </p:nvSpPr>
          <p:spPr bwMode="auto">
            <a:xfrm rot="900000">
              <a:off x="172" y="0"/>
              <a:ext cx="1709" cy="1353"/>
            </a:xfrm>
            <a:prstGeom prst="triangle">
              <a:avLst>
                <a:gd name="adj" fmla="val 50000"/>
              </a:avLst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endParaRPr lang="zh-CN" altLang="zh-CN"/>
            </a:p>
          </p:txBody>
        </p:sp>
        <p:sp>
          <p:nvSpPr>
            <p:cNvPr id="12" name="AutoShape 6" descr="#wm#_54_13_*Z"/>
            <p:cNvSpPr>
              <a:spLocks noChangeArrowheads="1"/>
            </p:cNvSpPr>
            <p:nvPr/>
          </p:nvSpPr>
          <p:spPr bwMode="auto">
            <a:xfrm rot="19800000">
              <a:off x="0" y="0"/>
              <a:ext cx="1709" cy="1353"/>
            </a:xfrm>
            <a:prstGeom prst="triangle">
              <a:avLst>
                <a:gd name="adj" fmla="val 50000"/>
              </a:avLst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pPr algn="ctr"/>
              <a:endParaRPr lang="zh-CN" altLang="en-US" sz="20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372997"/>
            <a:ext cx="4736512" cy="3916800"/>
          </a:xfrm>
        </p:spPr>
        <p:txBody>
          <a:bodyPr/>
          <a:lstStyle>
            <a:lvl1pPr marL="285750" indent="-285750">
              <a:buFont typeface="Arial" pitchFamily="34" charset="0"/>
              <a:buChar char="•"/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 marL="1200150" indent="-285750">
              <a:buFont typeface="Arial" pitchFamily="34" charset="0"/>
              <a:buChar char="•"/>
              <a:defRPr sz="1800"/>
            </a:lvl3pPr>
            <a:lvl4pPr marL="1657350" indent="-285750">
              <a:buFont typeface="Arial" pitchFamily="34" charset="0"/>
              <a:buChar char="•"/>
              <a:defRPr sz="1800"/>
            </a:lvl4pPr>
            <a:lvl5pPr marL="2114550" indent="-285750">
              <a:buFont typeface="Arial" pitchFamily="34" charset="0"/>
              <a:buChar char="•"/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091680" y="1372997"/>
            <a:ext cx="4490720" cy="3916800"/>
          </a:xfrm>
        </p:spPr>
        <p:txBody>
          <a:bodyPr/>
          <a:lstStyle>
            <a:lvl1pPr marL="285750" indent="-285750">
              <a:buFont typeface="Arial" pitchFamily="34" charset="0"/>
              <a:buChar char="•"/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 marL="1200150" indent="-285750">
              <a:buFont typeface="Arial" pitchFamily="34" charset="0"/>
              <a:buChar char="•"/>
              <a:defRPr sz="1800"/>
            </a:lvl3pPr>
            <a:lvl4pPr marL="1657350" indent="-285750">
              <a:buFont typeface="Arial" pitchFamily="34" charset="0"/>
              <a:buChar char="•"/>
              <a:defRPr sz="1800"/>
            </a:lvl4pPr>
            <a:lvl5pPr marL="2114550" indent="-285750">
              <a:buFont typeface="Arial" pitchFamily="34" charset="0"/>
              <a:buChar char="•"/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grpSp>
        <p:nvGrpSpPr>
          <p:cNvPr id="7" name="Group 7"/>
          <p:cNvGrpSpPr/>
          <p:nvPr/>
        </p:nvGrpSpPr>
        <p:grpSpPr bwMode="auto">
          <a:xfrm>
            <a:off x="0" y="241300"/>
            <a:ext cx="609600" cy="585788"/>
            <a:chOff x="0" y="0"/>
            <a:chExt cx="720" cy="922"/>
          </a:xfrm>
        </p:grpSpPr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65126"/>
            <a:ext cx="10972800" cy="1109999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81163"/>
            <a:ext cx="538903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505075"/>
            <a:ext cx="5389034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410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41020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313600" y="3110400"/>
            <a:ext cx="7564800" cy="644400"/>
          </a:xfrm>
        </p:spPr>
        <p:txBody>
          <a:bodyPr/>
          <a:lstStyle>
            <a:lvl1pPr algn="ctr">
              <a:defRPr sz="360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4" name="Group 8" descr="#wm#_54_35_*Z"/>
          <p:cNvGrpSpPr/>
          <p:nvPr>
            <p:custDataLst>
              <p:tags r:id="rId1"/>
            </p:custDataLst>
          </p:nvPr>
        </p:nvGrpSpPr>
        <p:grpSpPr bwMode="auto">
          <a:xfrm rot="10800000">
            <a:off x="10252577" y="2940050"/>
            <a:ext cx="739775" cy="977900"/>
            <a:chOff x="0" y="0"/>
            <a:chExt cx="1165" cy="1540"/>
          </a:xfrm>
        </p:grpSpPr>
        <p:sp>
          <p:nvSpPr>
            <p:cNvPr id="15" name="AutoShape 9" descr="#wm#_54_35_*Z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0" y="388"/>
              <a:ext cx="777" cy="777"/>
            </a:xfrm>
            <a:prstGeom prst="diamond">
              <a:avLst/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" name="AutoShape 10" descr="#wm#_54_35_*Z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89" y="0"/>
              <a:ext cx="777" cy="777"/>
            </a:xfrm>
            <a:prstGeom prst="diamond">
              <a:avLst/>
            </a:prstGeom>
            <a:solidFill>
              <a:srgbClr val="BED5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" name="AutoShape 11" descr="#wm#_54_35_*Z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76" y="764"/>
              <a:ext cx="777" cy="777"/>
            </a:xfrm>
            <a:prstGeom prst="diamond">
              <a:avLst/>
            </a:prstGeom>
            <a:solidFill>
              <a:srgbClr val="73C8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8" name="Group 4" descr="#wm#_54_35_*Z"/>
          <p:cNvGrpSpPr/>
          <p:nvPr>
            <p:custDataLst>
              <p:tags r:id="rId2"/>
            </p:custDataLst>
          </p:nvPr>
        </p:nvGrpSpPr>
        <p:grpSpPr bwMode="auto">
          <a:xfrm>
            <a:off x="1240115" y="2940050"/>
            <a:ext cx="727710" cy="958850"/>
            <a:chOff x="0" y="0"/>
            <a:chExt cx="1146" cy="1510"/>
          </a:xfrm>
        </p:grpSpPr>
        <p:sp>
          <p:nvSpPr>
            <p:cNvPr id="19" name="AutoShape 5" descr="#wm#_54_35_*Z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0" y="388"/>
              <a:ext cx="777" cy="777"/>
            </a:xfrm>
            <a:prstGeom prst="diamond">
              <a:avLst/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" name="AutoShape 6" descr="#wm#_54_35_*Z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69" y="0"/>
              <a:ext cx="777" cy="777"/>
            </a:xfrm>
            <a:prstGeom prst="diamond">
              <a:avLst/>
            </a:prstGeom>
            <a:solidFill>
              <a:srgbClr val="BED5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1" name="AutoShape 7" descr="#wm#_54_35_*Z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56" y="733"/>
              <a:ext cx="777" cy="777"/>
            </a:xfrm>
            <a:prstGeom prst="diamond">
              <a:avLst/>
            </a:prstGeom>
            <a:solidFill>
              <a:srgbClr val="73C8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95200" y="5141976"/>
            <a:ext cx="11001600" cy="11952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09600" y="241301"/>
            <a:ext cx="10972800" cy="5873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686702" y="1198468"/>
            <a:ext cx="6818595" cy="34213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grpSp>
        <p:nvGrpSpPr>
          <p:cNvPr id="7" name="Group 7"/>
          <p:cNvGrpSpPr/>
          <p:nvPr/>
        </p:nvGrpSpPr>
        <p:grpSpPr bwMode="auto">
          <a:xfrm>
            <a:off x="0" y="241300"/>
            <a:ext cx="609600" cy="585788"/>
            <a:chOff x="0" y="0"/>
            <a:chExt cx="720" cy="922"/>
          </a:xfrm>
        </p:grpSpPr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95114" y="241301"/>
            <a:ext cx="1687286" cy="58848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41301"/>
            <a:ext cx="9040586" cy="58848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C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6280" y="241301"/>
            <a:ext cx="10866120" cy="844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/>
          <a:p>
            <a:pPr lvl="0"/>
            <a:r>
              <a:rPr lang="zh-CN" altLang="zh-CN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55271"/>
            <a:ext cx="10972800" cy="4770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zh-CN" dirty="0" smtClean="0"/>
              <a:t>单击此处编辑母版文本样式</a:t>
            </a:r>
          </a:p>
          <a:p>
            <a:pPr lvl="1"/>
            <a:r>
              <a:rPr lang="zh-CN" altLang="zh-CN" dirty="0" smtClean="0"/>
              <a:t>第二级</a:t>
            </a:r>
          </a:p>
          <a:p>
            <a:pPr lvl="2"/>
            <a:r>
              <a:rPr lang="zh-CN" altLang="zh-CN" dirty="0" smtClean="0"/>
              <a:t>第三级</a:t>
            </a:r>
          </a:p>
          <a:p>
            <a:pPr lvl="3"/>
            <a:r>
              <a:rPr lang="zh-CN" altLang="zh-CN" dirty="0" smtClean="0"/>
              <a:t>第四级</a:t>
            </a:r>
          </a:p>
          <a:p>
            <a:pPr lvl="4"/>
            <a:r>
              <a:rPr lang="zh-CN" altLang="zh-CN" dirty="0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95701"/>
            <a:ext cx="2844800" cy="31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400">
                <a:solidFill>
                  <a:schemeClr val="bg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95701"/>
            <a:ext cx="3860800" cy="31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ctr">
              <a:defRPr sz="1400">
                <a:solidFill>
                  <a:schemeClr val="bg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95701"/>
            <a:ext cx="2844800" cy="31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r">
              <a:defRPr sz="1400">
                <a:solidFill>
                  <a:schemeClr val="bg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ea"/>
          <a:ea typeface="+mj-ea"/>
          <a:cs typeface="+mj-cs"/>
          <a:sym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2pPr>
      <a:lvl3pPr marL="12001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3pPr>
      <a:lvl4pPr marL="16573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4pPr>
      <a:lvl5pPr marL="21145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73818" y="2112885"/>
            <a:ext cx="7844367" cy="1674891"/>
          </a:xfrm>
        </p:spPr>
        <p:txBody>
          <a:bodyPr>
            <a:noAutofit/>
          </a:bodyPr>
          <a:lstStyle/>
          <a:p>
            <a:r>
              <a:rPr lang="en-US" altLang="zh-CN" sz="4800" dirty="0" smtClean="0">
                <a:latin typeface="+mj-lt"/>
              </a:rPr>
              <a:t>Sirius Project Status</a:t>
            </a:r>
            <a:br>
              <a:rPr lang="en-US" altLang="zh-CN" sz="4800" dirty="0" smtClean="0">
                <a:latin typeface="+mj-lt"/>
              </a:rPr>
            </a:br>
            <a:endParaRPr lang="zh-CN" altLang="en-US" sz="4800" dirty="0">
              <a:latin typeface="+mj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2017-05-16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73818" y="2112885"/>
            <a:ext cx="7844367" cy="1674891"/>
          </a:xfrm>
        </p:spPr>
        <p:txBody>
          <a:bodyPr>
            <a:noAutofit/>
          </a:bodyPr>
          <a:lstStyle/>
          <a:p>
            <a:r>
              <a:rPr lang="en-US" altLang="zh-CN" sz="4800" dirty="0" smtClean="0">
                <a:latin typeface="+mj-lt"/>
              </a:rPr>
              <a:t/>
            </a:r>
            <a:br>
              <a:rPr lang="en-US" altLang="zh-CN" sz="4800" dirty="0" smtClean="0">
                <a:latin typeface="+mj-lt"/>
              </a:rPr>
            </a:br>
            <a:endParaRPr lang="zh-CN" altLang="en-US" sz="4800" dirty="0">
              <a:latin typeface="+mj-lt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310217" y="1057276"/>
            <a:ext cx="9205383" cy="669925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latin typeface="+mj-lt"/>
              </a:rPr>
              <a:t>Sirius project plan and status</a:t>
            </a:r>
            <a:endParaRPr lang="zh-CN" altLang="en-US" sz="36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43025" y="1943100"/>
            <a:ext cx="92868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/>
              <a:t>Project preparation is start from 2016/6 and done by 2016/12 and official start on 2016/12.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/>
              <a:t>Build up whole chip Database, integrate all digital/Analog IP into SOC system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/>
              <a:t>Build up whole chip SOC RTL simulation environment to verify design function.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/>
              <a:t>Build up whole chip </a:t>
            </a:r>
            <a:r>
              <a:rPr lang="en-US" altLang="zh-CN" dirty="0" err="1" smtClean="0"/>
              <a:t>Veloce</a:t>
            </a:r>
            <a:r>
              <a:rPr lang="en-US" altLang="zh-CN" dirty="0" smtClean="0"/>
              <a:t> emulate environment to verify design function and user case, develop software firmware and system solution.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/>
              <a:t>Release Bronze/Silver/Pre-gold RTL &amp; NETLIST &amp; SDC.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/>
              <a:t>Project now is coming into #2 trial run stage with VSI (3</a:t>
            </a:r>
            <a:r>
              <a:rPr lang="en-US" altLang="zh-CN" baseline="30000" dirty="0" smtClean="0"/>
              <a:t>rd</a:t>
            </a:r>
            <a:r>
              <a:rPr lang="en-US" altLang="zh-CN" dirty="0" smtClean="0"/>
              <a:t> party design service company), build whole chip floor plan, sub-block floor-plan, clean SDC/</a:t>
            </a:r>
            <a:r>
              <a:rPr lang="en-US" altLang="zh-CN" dirty="0" err="1" smtClean="0"/>
              <a:t>netlist</a:t>
            </a:r>
            <a:r>
              <a:rPr lang="en-US" altLang="zh-CN" dirty="0" smtClean="0"/>
              <a:t>/UPF issue, run </a:t>
            </a:r>
            <a:r>
              <a:rPr lang="en-US" altLang="zh-CN" dirty="0" err="1" smtClean="0"/>
              <a:t>place&amp;route</a:t>
            </a:r>
            <a:r>
              <a:rPr lang="en-US" altLang="zh-CN" dirty="0" smtClean="0"/>
              <a:t> timing check.</a:t>
            </a:r>
          </a:p>
          <a:p>
            <a:pPr marL="285750" indent="-285750">
              <a:buFont typeface="Arial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983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73818" y="2112885"/>
            <a:ext cx="7844367" cy="1674891"/>
          </a:xfrm>
        </p:spPr>
        <p:txBody>
          <a:bodyPr>
            <a:noAutofit/>
          </a:bodyPr>
          <a:lstStyle/>
          <a:p>
            <a:endParaRPr lang="zh-CN" altLang="en-US" sz="4800" dirty="0">
              <a:latin typeface="+mj-lt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副标题 3"/>
          <p:cNvSpPr txBox="1">
            <a:spLocks/>
          </p:cNvSpPr>
          <p:nvPr/>
        </p:nvSpPr>
        <p:spPr bwMode="auto">
          <a:xfrm>
            <a:off x="1957917" y="466726"/>
            <a:ext cx="6176433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0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itchFamily="34" charset="0"/>
              </a:defRPr>
            </a:lvl2pPr>
            <a:lvl3pPr marL="12001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itchFamily="34" charset="0"/>
              </a:defRPr>
            </a:lvl3pPr>
            <a:lvl4pPr marL="16573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itchFamily="34" charset="0"/>
              </a:defRPr>
            </a:lvl4pPr>
            <a:lvl5pPr marL="21145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600" dirty="0" smtClean="0">
                <a:latin typeface="+mj-lt"/>
              </a:rPr>
              <a:t>Sirius project schedule</a:t>
            </a:r>
          </a:p>
          <a:p>
            <a:pPr algn="l"/>
            <a:endParaRPr lang="zh-CN" altLang="en-US" sz="3600" dirty="0">
              <a:latin typeface="+mj-lt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29" y="1136651"/>
            <a:ext cx="11669486" cy="558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0323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73818" y="2112885"/>
            <a:ext cx="7844367" cy="1674891"/>
          </a:xfrm>
        </p:spPr>
        <p:txBody>
          <a:bodyPr>
            <a:noAutofit/>
          </a:bodyPr>
          <a:lstStyle/>
          <a:p>
            <a:endParaRPr lang="zh-CN" altLang="en-US" sz="4800" dirty="0">
              <a:latin typeface="+mj-lt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957917" y="466726"/>
            <a:ext cx="6176433" cy="669925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latin typeface="+mj-lt"/>
              </a:rPr>
              <a:t>Sirius whole chip floor plan</a:t>
            </a:r>
            <a:endParaRPr lang="zh-CN" altLang="en-US" sz="3600" dirty="0">
              <a:latin typeface="+mj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275" y="1296596"/>
            <a:ext cx="6638925" cy="50470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7904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957917" y="466726"/>
            <a:ext cx="6786033" cy="669925"/>
          </a:xfrm>
        </p:spPr>
        <p:txBody>
          <a:bodyPr>
            <a:normAutofit fontScale="92500"/>
          </a:bodyPr>
          <a:lstStyle/>
          <a:p>
            <a:pPr algn="l"/>
            <a:r>
              <a:rPr lang="en-US" altLang="zh-CN" sz="3600" dirty="0" smtClean="0">
                <a:latin typeface="+mj-lt"/>
              </a:rPr>
              <a:t>Sirius CA7 CPU 4xCore diagram</a:t>
            </a:r>
            <a:endParaRPr lang="zh-CN" altLang="en-US" sz="3600" dirty="0">
              <a:latin typeface="+mj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0" y="1257301"/>
            <a:ext cx="5548312" cy="545782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5594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957917" y="466726"/>
            <a:ext cx="6176433" cy="669925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altLang="zh-CN" sz="3600" dirty="0" smtClean="0">
                <a:latin typeface="+mj-lt"/>
              </a:rPr>
              <a:t>Sirius CEVA DSP 1xCore diagram</a:t>
            </a:r>
            <a:endParaRPr lang="zh-CN" altLang="en-US" sz="3600" dirty="0">
              <a:latin typeface="+mj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588" y="1200150"/>
            <a:ext cx="5648325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7803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957917" y="466726"/>
            <a:ext cx="6176433" cy="669925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latin typeface="+mj-lt"/>
              </a:rPr>
              <a:t>Sirius DDR4 block diagram</a:t>
            </a:r>
            <a:endParaRPr lang="zh-CN" altLang="en-US" sz="3600" dirty="0">
              <a:latin typeface="+mj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361" y="1557039"/>
            <a:ext cx="2705478" cy="427732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1868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957917" y="466726"/>
            <a:ext cx="6176433" cy="669925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altLang="zh-CN" sz="3600" dirty="0" smtClean="0">
                <a:latin typeface="+mj-lt"/>
              </a:rPr>
              <a:t>Sirius ABB analog block diagram</a:t>
            </a:r>
            <a:endParaRPr lang="zh-CN" altLang="en-US" sz="3600" dirty="0">
              <a:latin typeface="+mj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5" y="1323974"/>
            <a:ext cx="3848100" cy="513873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5022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9"/>
  <p:tag name="KSO_WM_UNIT_TEMPLATE_CATEGORY" val="custom"/>
  <p:tag name="KSO_WM_UNIT_TEMPLATE_INDEX" val="5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5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5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5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5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5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5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5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2"/>
  <p:tag name="KSO_WM_UNIT_TEMPLATE_CATEGORY" val="custom"/>
  <p:tag name="KSO_WM_UNIT_TEMPLATE_INDEX" val="5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6"/>
  <p:tag name="KSO_WM_UNIT_TEMPLATE_CATEGORY" val="custom"/>
  <p:tag name="KSO_WM_UNIT_TEMPLATE_INDEX" val="5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7"/>
  <p:tag name="KSO_WM_UNIT_TEMPLATE_CATEGORY" val="custom"/>
  <p:tag name="KSO_WM_UNIT_TEMPLATE_INDEX" val="5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8"/>
  <p:tag name="KSO_WM_UNIT_TEMPLATE_CATEGORY" val="custom"/>
  <p:tag name="KSO_WM_UNIT_TEMPLATE_INDEX" val="5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13"/>
  <p:tag name="KSO_WM_UNIT_TEMPLATE_CATEGORY" val="custom"/>
  <p:tag name="KSO_WM_UNIT_TEMPLATE_INDEX" val="5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14"/>
  <p:tag name="KSO_WM_UNIT_TEMPLATE_CATEGORY" val="custom"/>
  <p:tag name="KSO_WM_UNIT_TEMPLATE_INDEX" val="5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15"/>
  <p:tag name="KSO_WM_UNIT_TEMPLATE_CATEGORY" val="custom"/>
  <p:tag name="KSO_WM_UNIT_TEMPLATE_INDEX" val="5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54"/>
</p:tagLst>
</file>

<file path=ppt/theme/theme1.xml><?xml version="1.0" encoding="utf-8"?>
<a:theme xmlns:a="http://schemas.openxmlformats.org/drawingml/2006/main" name="Sirius Project Status">
  <a:themeElements>
    <a:clrScheme name="自定义 30">
      <a:dk1>
        <a:srgbClr val="000000"/>
      </a:dk1>
      <a:lt1>
        <a:srgbClr val="FFFFFF"/>
      </a:lt1>
      <a:dk2>
        <a:srgbClr val="54BBDC"/>
      </a:dk2>
      <a:lt2>
        <a:srgbClr val="808080"/>
      </a:lt2>
      <a:accent1>
        <a:srgbClr val="BED52F"/>
      </a:accent1>
      <a:accent2>
        <a:srgbClr val="73C8BE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Sirius Project Status</Template>
  <TotalTime>66</TotalTime>
  <Words>145</Words>
  <Application>Microsoft Office PowerPoint</Application>
  <PresentationFormat>自定义</PresentationFormat>
  <Paragraphs>16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Sirius Project Status</vt:lpstr>
      <vt:lpstr>Sirius Project Status 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Sirius Project Status</dc:title>
  <dc:creator>User</dc:creator>
  <cp:lastModifiedBy>User</cp:lastModifiedBy>
  <cp:revision>7</cp:revision>
  <dcterms:created xsi:type="dcterms:W3CDTF">2017-05-16T08:20:53Z</dcterms:created>
  <dcterms:modified xsi:type="dcterms:W3CDTF">2017-05-16T09:27:36Z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