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2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056" y="-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3818" y="2112885"/>
            <a:ext cx="7844367" cy="1674891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latin typeface="+mj-lt"/>
              </a:rPr>
              <a:t>Sirius Project Status</a:t>
            </a:r>
            <a:br>
              <a:rPr lang="en-US" altLang="zh-CN" sz="4800" dirty="0" smtClean="0">
                <a:latin typeface="+mj-lt"/>
              </a:rPr>
            </a:br>
            <a:endParaRPr lang="zh-CN" altLang="en-US" sz="4800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2017-12-13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3818" y="2112885"/>
            <a:ext cx="7844367" cy="1674891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latin typeface="+mj-lt"/>
              </a:rPr>
              <a:t/>
            </a:r>
            <a:br>
              <a:rPr lang="en-US" altLang="zh-CN" sz="4800" dirty="0" smtClean="0">
                <a:latin typeface="+mj-lt"/>
              </a:rPr>
            </a:br>
            <a:endParaRPr lang="zh-CN" altLang="en-US" sz="4800" dirty="0">
              <a:latin typeface="+mj-lt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310217" y="1057276"/>
            <a:ext cx="9205383" cy="6699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+mj-lt"/>
              </a:rPr>
              <a:t>Sirius project plan and status</a:t>
            </a:r>
            <a:endParaRPr lang="zh-CN" altLang="en-US" sz="3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025" y="1667334"/>
            <a:ext cx="9286875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Project preparation is start from 2016/6 and done by 2016/12 and official start on 2016/12.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Build up whole chip Database, integrate all digital/Analog IP into SOC system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Build up whole chip SOC RTL simulation environment to verify design function.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Build up whole chip </a:t>
            </a:r>
            <a:r>
              <a:rPr lang="en-US" altLang="zh-CN" dirty="0" err="1" smtClean="0"/>
              <a:t>Veloce</a:t>
            </a:r>
            <a:r>
              <a:rPr lang="en-US" altLang="zh-CN" dirty="0" smtClean="0"/>
              <a:t> emulate environment to verify design function and user case, develop software firmware and system solution.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Release </a:t>
            </a:r>
            <a:r>
              <a:rPr lang="en-US" altLang="zh-CN" dirty="0" smtClean="0"/>
              <a:t>Bronze/Silver/Final </a:t>
            </a:r>
            <a:r>
              <a:rPr lang="en-US" altLang="zh-CN" dirty="0" smtClean="0"/>
              <a:t>RTL &amp; NETLIST &amp; SDC.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Project </a:t>
            </a:r>
            <a:r>
              <a:rPr lang="en-US" altLang="zh-CN" dirty="0" smtClean="0"/>
              <a:t>finished </a:t>
            </a:r>
            <a:r>
              <a:rPr lang="en-US" altLang="zh-CN" dirty="0" smtClean="0"/>
              <a:t>final run </a:t>
            </a:r>
            <a:r>
              <a:rPr lang="en-US" altLang="zh-CN" dirty="0" smtClean="0"/>
              <a:t>stage with VSI (3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party design service company), build whole chip floor plan, sub-block floor-plan, clean SDC/</a:t>
            </a:r>
            <a:r>
              <a:rPr lang="en-US" altLang="zh-CN" dirty="0" err="1" smtClean="0"/>
              <a:t>netlist</a:t>
            </a:r>
            <a:r>
              <a:rPr lang="en-US" altLang="zh-CN" dirty="0" smtClean="0"/>
              <a:t>/UPF issue, run </a:t>
            </a:r>
            <a:r>
              <a:rPr lang="en-US" altLang="zh-CN" dirty="0" err="1" smtClean="0"/>
              <a:t>place&amp;route</a:t>
            </a:r>
            <a:r>
              <a:rPr lang="en-US" altLang="zh-CN" dirty="0" smtClean="0"/>
              <a:t> timing </a:t>
            </a:r>
            <a:r>
              <a:rPr lang="en-US" altLang="zh-CN" dirty="0" smtClean="0"/>
              <a:t>check</a:t>
            </a:r>
            <a:r>
              <a:rPr lang="en-US" altLang="zh-CN" dirty="0" smtClean="0"/>
              <a:t>, sign off.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Real final tape out on TSMC is starting on 2017/11/15 and get wafer out by 2018/1/11.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Now still design EK board/ test load board schematic for chip bring up.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98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3818" y="2112885"/>
            <a:ext cx="7844367" cy="1674891"/>
          </a:xfrm>
        </p:spPr>
        <p:txBody>
          <a:bodyPr>
            <a:noAutofit/>
          </a:bodyPr>
          <a:lstStyle/>
          <a:p>
            <a:endParaRPr lang="zh-CN" altLang="en-US" sz="4800" dirty="0">
              <a:latin typeface="+mj-lt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副标题 3"/>
          <p:cNvSpPr txBox="1">
            <a:spLocks/>
          </p:cNvSpPr>
          <p:nvPr/>
        </p:nvSpPr>
        <p:spPr bwMode="auto">
          <a:xfrm>
            <a:off x="1957917" y="466726"/>
            <a:ext cx="617643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21145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 smtClean="0">
                <a:latin typeface="+mj-lt"/>
              </a:rPr>
              <a:t>Sirius project schedule</a:t>
            </a:r>
          </a:p>
          <a:p>
            <a:pPr algn="l"/>
            <a:endParaRPr lang="zh-CN" altLang="en-US" sz="36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9" y="1136651"/>
            <a:ext cx="11059885" cy="500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32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3022" y="1233715"/>
            <a:ext cx="4593092" cy="783772"/>
          </a:xfrm>
        </p:spPr>
        <p:txBody>
          <a:bodyPr>
            <a:noAutofit/>
          </a:bodyPr>
          <a:lstStyle/>
          <a:p>
            <a:pPr algn="l"/>
            <a:r>
              <a:rPr lang="en-US" altLang="zh-CN" sz="1400" b="1" dirty="0" smtClean="0">
                <a:latin typeface="+mj-lt"/>
              </a:rPr>
              <a:t>Process: TSMC 28HPC 1P8M+UT-ALRDL_5x2Z</a:t>
            </a:r>
            <a:br>
              <a:rPr lang="en-US" altLang="zh-CN" sz="1400" b="1" dirty="0" smtClean="0">
                <a:latin typeface="+mj-lt"/>
              </a:rPr>
            </a:br>
            <a:r>
              <a:rPr lang="en-US" altLang="zh-CN" sz="1400" b="1" dirty="0" smtClean="0">
                <a:latin typeface="+mj-lt"/>
              </a:rPr>
              <a:t/>
            </a:r>
            <a:br>
              <a:rPr lang="en-US" altLang="zh-CN" sz="1400" b="1" dirty="0" smtClean="0">
                <a:latin typeface="+mj-lt"/>
              </a:rPr>
            </a:br>
            <a:r>
              <a:rPr lang="en-US" altLang="zh-CN" sz="1400" b="1" dirty="0" smtClean="0">
                <a:latin typeface="+mj-lt"/>
              </a:rPr>
              <a:t>Chip size is 9450x1000</a:t>
            </a:r>
            <a:endParaRPr lang="zh-CN" altLang="en-US" sz="1400" b="1" dirty="0">
              <a:latin typeface="+mj-lt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57917" y="466726"/>
            <a:ext cx="6176433" cy="6699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+mj-lt"/>
              </a:rPr>
              <a:t>Design floor </a:t>
            </a:r>
            <a:r>
              <a:rPr lang="en-US" altLang="zh-CN" sz="3600" dirty="0" smtClean="0">
                <a:latin typeface="+mj-lt"/>
              </a:rPr>
              <a:t>plan</a:t>
            </a:r>
            <a:endParaRPr lang="zh-CN" altLang="en-US" sz="36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740" y="1079274"/>
            <a:ext cx="49815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23" y="2432050"/>
            <a:ext cx="4861832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90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57917" y="466726"/>
            <a:ext cx="6786033" cy="6699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+mj-lt"/>
              </a:rPr>
              <a:t>IR Drop</a:t>
            </a:r>
            <a:endParaRPr lang="zh-CN" altLang="en-US" sz="36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335314"/>
            <a:ext cx="10172700" cy="501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59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57917" y="466726"/>
            <a:ext cx="6176433" cy="6699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+mj-lt"/>
              </a:rPr>
              <a:t>CPU Design diagram</a:t>
            </a:r>
          </a:p>
          <a:p>
            <a:pPr algn="l"/>
            <a:endParaRPr lang="zh-CN" altLang="en-US" sz="3600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7" y="1161143"/>
            <a:ext cx="10972800" cy="498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80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57917" y="466726"/>
            <a:ext cx="6176433" cy="6699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+mj-lt"/>
              </a:rPr>
              <a:t>Ball map </a:t>
            </a:r>
            <a:endParaRPr lang="zh-CN" altLang="en-US" sz="3600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" y="1219199"/>
            <a:ext cx="10827658" cy="539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02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57917" y="466726"/>
            <a:ext cx="6176433" cy="6699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+mj-lt"/>
              </a:rPr>
              <a:t>Chip </a:t>
            </a:r>
            <a:r>
              <a:rPr lang="en-US" altLang="zh-CN" sz="3600" dirty="0" smtClean="0">
                <a:latin typeface="+mj-lt"/>
              </a:rPr>
              <a:t>Marking</a:t>
            </a:r>
            <a:endParaRPr lang="zh-CN" altLang="en-US" sz="3600" dirty="0">
              <a:latin typeface="+mj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56" y="1306285"/>
            <a:ext cx="5057775" cy="497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86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57917" y="466726"/>
            <a:ext cx="6176433" cy="6699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+mj-lt"/>
              </a:rPr>
              <a:t>Photo die map</a:t>
            </a:r>
            <a:endParaRPr lang="zh-CN" altLang="en-US" sz="3600" dirty="0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1247775"/>
            <a:ext cx="88487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10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Sirius Project Status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Sirius Project Status</Template>
  <TotalTime>100</TotalTime>
  <Words>171</Words>
  <Application>Microsoft Office PowerPoint</Application>
  <PresentationFormat>自定义</PresentationFormat>
  <Paragraphs>20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Sirius Project Status</vt:lpstr>
      <vt:lpstr>Sirius Project Status </vt:lpstr>
      <vt:lpstr> </vt:lpstr>
      <vt:lpstr>PowerPoint 演示文稿</vt:lpstr>
      <vt:lpstr>Process: TSMC 28HPC 1P8M+UT-ALRDL_5x2Z  Chip size is 9450x1000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 Project Status</dc:title>
  <dc:creator>User</dc:creator>
  <cp:lastModifiedBy>User</cp:lastModifiedBy>
  <cp:revision>11</cp:revision>
  <dcterms:created xsi:type="dcterms:W3CDTF">2017-05-16T08:20:53Z</dcterms:created>
  <dcterms:modified xsi:type="dcterms:W3CDTF">2017-12-13T09:51:30Z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