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2" r:id="rId4"/>
    <p:sldId id="274" r:id="rId5"/>
    <p:sldId id="294" r:id="rId6"/>
    <p:sldId id="276" r:id="rId7"/>
    <p:sldId id="293" r:id="rId8"/>
    <p:sldId id="279" r:id="rId9"/>
    <p:sldId id="295" r:id="rId10"/>
    <p:sldId id="287" r:id="rId11"/>
    <p:sldId id="296" r:id="rId12"/>
    <p:sldId id="297" r:id="rId13"/>
    <p:sldId id="288" r:id="rId14"/>
    <p:sldId id="298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285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3E1E-0B1B-46AE-91A7-DCF3786BAB3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98D2D-D8C8-4C27-BA65-AA896A42F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6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98D2D-D8C8-4C27-BA65-AA896A42F67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1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98D2D-D8C8-4C27-BA65-AA896A42F6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1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98D2D-D8C8-4C27-BA65-AA896A42F67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1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267384"/>
            <a:ext cx="7844367" cy="947737"/>
          </a:xfrm>
        </p:spPr>
        <p:txBody>
          <a:bodyPr/>
          <a:lstStyle/>
          <a:p>
            <a:r>
              <a:rPr lang="en-US" altLang="zh-CN" dirty="0" smtClean="0"/>
              <a:t>DDR Subsystem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IP Owner: Ma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50259"/>
            <a:ext cx="10972800" cy="5175904"/>
          </a:xfrm>
        </p:spPr>
        <p:txBody>
          <a:bodyPr/>
          <a:lstStyle/>
          <a:p>
            <a:r>
              <a:rPr lang="en-US" altLang="zh-CN" smtClean="0"/>
              <a:t>DDR2,LPDDR2,DDR3,DDR3U,DDR3L,LPDDR3,DDR4 </a:t>
            </a:r>
            <a:r>
              <a:rPr lang="en-US" altLang="zh-CN" dirty="0" smtClean="0"/>
              <a:t>supported</a:t>
            </a:r>
          </a:p>
          <a:p>
            <a:r>
              <a:rPr lang="en-US" altLang="zh-CN" dirty="0" smtClean="0"/>
              <a:t>64bits </a:t>
            </a:r>
            <a:r>
              <a:rPr lang="en-US" altLang="zh-CN" dirty="0" err="1" smtClean="0"/>
              <a:t>DQ,half</a:t>
            </a:r>
            <a:r>
              <a:rPr lang="en-US" altLang="zh-CN" dirty="0" smtClean="0"/>
              <a:t> data width and quarter data width mode supported</a:t>
            </a:r>
          </a:p>
          <a:p>
            <a:r>
              <a:rPr lang="en-US" altLang="zh-CN" dirty="0" smtClean="0"/>
              <a:t>Inline ECC supported</a:t>
            </a:r>
          </a:p>
          <a:p>
            <a:r>
              <a:rPr lang="en-US" altLang="zh-CN" dirty="0" smtClean="0"/>
              <a:t>1:2 </a:t>
            </a:r>
            <a:r>
              <a:rPr lang="en-US" altLang="zh-CN" dirty="0" smtClean="0"/>
              <a:t>frequency ratios </a:t>
            </a:r>
            <a:r>
              <a:rPr lang="en-US" altLang="zh-CN" dirty="0" smtClean="0"/>
              <a:t>only</a:t>
            </a:r>
            <a:endParaRPr lang="en-US" altLang="zh-CN" dirty="0" smtClean="0"/>
          </a:p>
          <a:p>
            <a:r>
              <a:rPr lang="en-US" altLang="zh-CN" dirty="0" smtClean="0"/>
              <a:t>2 ranks supported</a:t>
            </a:r>
          </a:p>
          <a:p>
            <a:r>
              <a:rPr lang="en-US" altLang="zh-CN" dirty="0" smtClean="0"/>
              <a:t>4 group register for fast frequency change</a:t>
            </a:r>
          </a:p>
          <a:p>
            <a:r>
              <a:rPr lang="en-US" altLang="zh-CN" dirty="0" smtClean="0"/>
              <a:t>6 AXI4 ports</a:t>
            </a:r>
          </a:p>
          <a:p>
            <a:r>
              <a:rPr lang="en-US" altLang="zh-CN" dirty="0" smtClean="0"/>
              <a:t>2 system address regions supported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76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50260"/>
            <a:ext cx="10972800" cy="555812"/>
          </a:xfrm>
        </p:spPr>
        <p:txBody>
          <a:bodyPr/>
          <a:lstStyle/>
          <a:p>
            <a:r>
              <a:rPr lang="en-US" altLang="zh-CN" dirty="0" smtClean="0"/>
              <a:t>AXI ports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34" y="1415581"/>
            <a:ext cx="10041062" cy="3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50260"/>
            <a:ext cx="10972800" cy="555812"/>
          </a:xfrm>
        </p:spPr>
        <p:txBody>
          <a:bodyPr/>
          <a:lstStyle/>
          <a:p>
            <a:r>
              <a:rPr lang="en-US" altLang="zh-CN" dirty="0" smtClean="0"/>
              <a:t>AXI ports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96" y="1447800"/>
            <a:ext cx="10058400" cy="34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DDR Initialization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2" y="1296384"/>
            <a:ext cx="10058400" cy="30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Port Arbiter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6" y="1133756"/>
            <a:ext cx="99441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17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Read/Write Arbitration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75" y="941294"/>
            <a:ext cx="6543675" cy="591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62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Arbitration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67" y="941294"/>
            <a:ext cx="5197474" cy="591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2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Arbitration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65" y="934009"/>
            <a:ext cx="4721706" cy="592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89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Channels</a:t>
            </a:r>
            <a:endParaRPr lang="en-US" altLang="zh-C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2" y="1307726"/>
            <a:ext cx="102393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0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DDR State Diagram</a:t>
            </a:r>
            <a:endParaRPr lang="en-US" altLang="zh-C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40" y="950258"/>
            <a:ext cx="6205095" cy="584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4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966" y="862212"/>
            <a:ext cx="9090211" cy="579856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/>
              <a:t>Introduction</a:t>
            </a:r>
          </a:p>
          <a:p>
            <a:r>
              <a:rPr lang="en-US" altLang="zh-CN" sz="2000" dirty="0" smtClean="0"/>
              <a:t>Subsystem Block Diagram</a:t>
            </a:r>
          </a:p>
          <a:p>
            <a:r>
              <a:rPr lang="en-US" altLang="zh-CN" sz="2000" dirty="0" smtClean="0"/>
              <a:t>DDR_CLK_GEN Diagram</a:t>
            </a:r>
          </a:p>
          <a:p>
            <a:r>
              <a:rPr lang="en-US" altLang="zh-CN" sz="2000" dirty="0" smtClean="0"/>
              <a:t>DDR controller Diagram</a:t>
            </a:r>
          </a:p>
          <a:p>
            <a:r>
              <a:rPr lang="en-US" altLang="zh-CN" sz="2000" dirty="0" smtClean="0"/>
              <a:t>DDR PHY Diagram</a:t>
            </a:r>
          </a:p>
          <a:p>
            <a:r>
              <a:rPr lang="en-US" altLang="zh-CN" sz="2000" dirty="0" smtClean="0"/>
              <a:t>Clock</a:t>
            </a:r>
          </a:p>
          <a:p>
            <a:r>
              <a:rPr lang="en-US" altLang="zh-CN" sz="2000" dirty="0" smtClean="0"/>
              <a:t>Reset</a:t>
            </a:r>
          </a:p>
          <a:p>
            <a:r>
              <a:rPr lang="en-US" altLang="zh-CN" sz="2000" dirty="0" smtClean="0"/>
              <a:t>IP Configuration</a:t>
            </a:r>
          </a:p>
          <a:p>
            <a:r>
              <a:rPr lang="en-US" altLang="zh-CN" sz="2000" dirty="0" smtClean="0"/>
              <a:t>DDR Initialization</a:t>
            </a:r>
          </a:p>
          <a:p>
            <a:r>
              <a:rPr lang="en-US" altLang="zh-CN" sz="2000" dirty="0" smtClean="0"/>
              <a:t>Port Arbiter</a:t>
            </a:r>
          </a:p>
          <a:p>
            <a:r>
              <a:rPr lang="en-US" altLang="zh-CN" sz="2000" dirty="0" smtClean="0"/>
              <a:t>Virtual Channel</a:t>
            </a:r>
          </a:p>
          <a:p>
            <a:r>
              <a:rPr lang="en-US" altLang="zh-CN" sz="2000" dirty="0" smtClean="0"/>
              <a:t>DDR state Diagram</a:t>
            </a:r>
          </a:p>
          <a:p>
            <a:r>
              <a:rPr lang="en-US" altLang="zh-CN" sz="2000" dirty="0"/>
              <a:t>Recommended Operation </a:t>
            </a:r>
            <a:r>
              <a:rPr lang="en-US" altLang="zh-CN" sz="2000" dirty="0" smtClean="0"/>
              <a:t>Conditions</a:t>
            </a:r>
          </a:p>
          <a:p>
            <a:r>
              <a:rPr lang="en-US" altLang="zh-CN" sz="2000" dirty="0" smtClean="0"/>
              <a:t>PHY Test</a:t>
            </a:r>
          </a:p>
          <a:p>
            <a:r>
              <a:rPr lang="en-US" altLang="zh-CN" sz="2000" dirty="0" smtClean="0"/>
              <a:t>Verification Plan</a:t>
            </a:r>
          </a:p>
          <a:p>
            <a:r>
              <a:rPr lang="en-US" altLang="zh-CN" sz="2000" dirty="0" smtClean="0"/>
              <a:t>Check 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6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Recommended Operation Conditions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93389"/>
            <a:ext cx="104584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08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Recommended Operation Conditions</a:t>
            </a:r>
            <a:endParaRPr lang="en-US" altLang="zh-C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" y="1069882"/>
            <a:ext cx="105251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1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50259"/>
            <a:ext cx="10972800" cy="5175904"/>
          </a:xfrm>
        </p:spPr>
        <p:txBody>
          <a:bodyPr/>
          <a:lstStyle/>
          <a:p>
            <a:r>
              <a:rPr lang="en-US" altLang="zh-CN" dirty="0" smtClean="0"/>
              <a:t>BIST Loopback</a:t>
            </a:r>
          </a:p>
          <a:p>
            <a:r>
              <a:rPr lang="en-US" altLang="zh-CN" dirty="0" smtClean="0"/>
              <a:t>ATPG Test Mode</a:t>
            </a:r>
          </a:p>
          <a:p>
            <a:r>
              <a:rPr lang="en-US" altLang="zh-CN" dirty="0" smtClean="0"/>
              <a:t>DDL Testing</a:t>
            </a:r>
          </a:p>
          <a:p>
            <a:r>
              <a:rPr lang="en-US" altLang="zh-CN" dirty="0" smtClean="0"/>
              <a:t>PLL Testing</a:t>
            </a:r>
          </a:p>
          <a:p>
            <a:r>
              <a:rPr lang="en-US" altLang="zh-CN" dirty="0" smtClean="0"/>
              <a:t>STLL I/O Testing</a:t>
            </a:r>
          </a:p>
        </p:txBody>
      </p:sp>
    </p:spTree>
    <p:extLst>
      <p:ext uri="{BB962C8B-B14F-4D97-AF65-F5344CB8AC3E}">
        <p14:creationId xmlns:p14="http://schemas.microsoft.com/office/powerpoint/2010/main" val="171474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 BIST Loopback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82" y="983587"/>
            <a:ext cx="4069697" cy="573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48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127" y="884217"/>
            <a:ext cx="10972800" cy="4770892"/>
          </a:xfrm>
        </p:spPr>
        <p:txBody>
          <a:bodyPr/>
          <a:lstStyle/>
          <a:p>
            <a:r>
              <a:rPr lang="en-US" altLang="zh-CN" dirty="0" smtClean="0"/>
              <a:t>Half bus mode access</a:t>
            </a:r>
          </a:p>
          <a:p>
            <a:r>
              <a:rPr lang="en-US" altLang="zh-CN" dirty="0" smtClean="0"/>
              <a:t>Quarter bus mode access</a:t>
            </a:r>
          </a:p>
          <a:p>
            <a:r>
              <a:rPr lang="en-US" altLang="zh-CN" dirty="0" smtClean="0"/>
              <a:t>ECC error correct</a:t>
            </a:r>
          </a:p>
          <a:p>
            <a:r>
              <a:rPr lang="en-US" altLang="zh-CN" dirty="0" smtClean="0"/>
              <a:t>Rank0,Rank1 access</a:t>
            </a:r>
          </a:p>
          <a:p>
            <a:r>
              <a:rPr lang="en-US" altLang="zh-CN" dirty="0" smtClean="0"/>
              <a:t>System address region 0 access, region 1 access</a:t>
            </a:r>
          </a:p>
          <a:p>
            <a:r>
              <a:rPr lang="en-US" altLang="zh-CN" dirty="0" smtClean="0"/>
              <a:t>Fast </a:t>
            </a:r>
            <a:r>
              <a:rPr lang="en-US" altLang="zh-CN" smtClean="0"/>
              <a:t>frequency change</a:t>
            </a:r>
            <a:endParaRPr lang="en-US" altLang="zh-CN" dirty="0" smtClean="0"/>
          </a:p>
          <a:p>
            <a:r>
              <a:rPr lang="en-US" altLang="zh-CN" dirty="0" smtClean="0"/>
              <a:t>DDR4 </a:t>
            </a:r>
            <a:r>
              <a:rPr lang="en-US" altLang="zh-CN" dirty="0" err="1" smtClean="0"/>
              <a:t>sdram</a:t>
            </a:r>
            <a:r>
              <a:rPr lang="en-US" altLang="zh-CN" dirty="0" smtClean="0"/>
              <a:t> access</a:t>
            </a:r>
          </a:p>
          <a:p>
            <a:r>
              <a:rPr lang="en-US" altLang="zh-CN" dirty="0" smtClean="0"/>
              <a:t>DDR3 </a:t>
            </a:r>
            <a:r>
              <a:rPr lang="en-US" altLang="zh-CN" dirty="0" err="1" smtClean="0"/>
              <a:t>sdram</a:t>
            </a:r>
            <a:r>
              <a:rPr lang="en-US" altLang="zh-CN" dirty="0" smtClean="0"/>
              <a:t> access</a:t>
            </a:r>
          </a:p>
          <a:p>
            <a:r>
              <a:rPr lang="en-US" altLang="zh-CN" dirty="0" smtClean="0"/>
              <a:t>LPDDR3 </a:t>
            </a:r>
            <a:r>
              <a:rPr lang="en-US" altLang="zh-CN" dirty="0" err="1" smtClean="0"/>
              <a:t>sdram</a:t>
            </a:r>
            <a:r>
              <a:rPr lang="en-US" altLang="zh-CN" dirty="0" smtClean="0"/>
              <a:t> access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424" y="331694"/>
            <a:ext cx="541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ea"/>
                <a:ea typeface="+mj-ea"/>
              </a:rPr>
              <a:t>Verification Plan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748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127" y="884217"/>
            <a:ext cx="10972800" cy="4770892"/>
          </a:xfrm>
        </p:spPr>
        <p:txBody>
          <a:bodyPr/>
          <a:lstStyle/>
          <a:p>
            <a:r>
              <a:rPr lang="en-US" altLang="zh-CN" dirty="0" smtClean="0"/>
              <a:t>Synthesis Result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Formality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PHY only: pass  Controller only: pass   Top: pass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03781"/>
              </p:ext>
            </p:extLst>
          </p:nvPr>
        </p:nvGraphicFramePr>
        <p:xfrm>
          <a:off x="1037734" y="1415879"/>
          <a:ext cx="7934035" cy="609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438"/>
                <a:gridCol w="1163145"/>
                <a:gridCol w="915850"/>
                <a:gridCol w="755689"/>
                <a:gridCol w="1163145"/>
                <a:gridCol w="777999"/>
                <a:gridCol w="1224769"/>
              </a:tblGrid>
              <a:tr h="264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sub system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memory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inst 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tech lib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DDR_TOP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6.9702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5.3161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1,077,586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effectLst/>
                        </a:rPr>
                        <a:t>svt</a:t>
                      </a:r>
                      <a:r>
                        <a:rPr lang="en-US" sz="1400" u="none" strike="noStrike" dirty="0" smtClean="0">
                          <a:effectLst/>
                        </a:rPr>
                        <a:t> w </a:t>
                      </a:r>
                      <a:r>
                        <a:rPr lang="en-US" sz="1400" u="none" strike="noStrike" dirty="0" err="1">
                          <a:effectLst/>
                        </a:rPr>
                        <a:t>phy</a:t>
                      </a:r>
                      <a:r>
                        <a:rPr lang="en-US" sz="1400" u="none" strike="noStrike" dirty="0">
                          <a:effectLst/>
                        </a:rPr>
                        <a:t>/pad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List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43"/>
              </p:ext>
            </p:extLst>
          </p:nvPr>
        </p:nvGraphicFramePr>
        <p:xfrm>
          <a:off x="537882" y="887496"/>
          <a:ext cx="11519648" cy="5773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9600"/>
                <a:gridCol w="5354026"/>
                <a:gridCol w="469477"/>
                <a:gridCol w="3096545"/>
              </a:tblGrid>
              <a:tr h="224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Items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Comment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IP Release 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Describes the content of IP package,and the updates to last version.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DWC_ddr_umctl2_relnotes.pdf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dwc_ddr4_multiphy_tsmc28hpc18_databook.pdf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2459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IP datasheet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Must include full register map and description, I/O structures, block description and sub IP partitioning.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DWC_ddr_umctl2_databook.pdf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24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dwc_ddr4_multiphy_tsmc28hpc18_databook.pdf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DFT/ATE test spec  (mostly for AMS IPs)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Must define what it contains (must include description of test protocol for special test modes)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6835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IP integration Manual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Requiremnt for IO/Clock/Rest/DFT;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IP block digarm;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Port descriptions and connections in SOC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19741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verfication spec and report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Bench and test cases descriptions; code coverage; functional coverage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code coverage and functional coverage ???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programing guide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 of IP bring up, Register settings for different modes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DWC_ddr_umctl2_user.pdf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data flow /floorplan/TOP diagram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 of connections among sub-blocks, memories, backend floorplan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dwc_ddr4_multiphy_tsmc28hpc18_databook.pdf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package/PCB guide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 of Ball assignment/PCB layout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dwc_ddr4_multiphy_ig.pdf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configure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Include IP feature configure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RTL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RTL code, netlist, behavior models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File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File list for Chip test bench build.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Memory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Memory configure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fake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dummy IP subsystem top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unit verification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Bench,test cases, scripts ,logs, coverage reports, failed case,issue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coverage reports?????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synthesis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Scripts,SDC,netlist,logs, report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Formal check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Scripts, report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ATPG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Scripts, report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verification Plan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Include SOC level/Veloce/FPGA verification test report.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NLS Maturity Check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release netlist, chiplevel backend SDC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  <a:tr h="23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SW driver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Software driver for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7138" marR="7138" marT="713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7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09" y="887368"/>
            <a:ext cx="5848403" cy="58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Subsystem Block </a:t>
            </a:r>
            <a:r>
              <a:rPr lang="en-US" altLang="zh-CN" dirty="0" err="1" smtClean="0"/>
              <a:t>Digram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28" y="986397"/>
            <a:ext cx="603885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6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10866120" cy="844432"/>
          </a:xfrm>
        </p:spPr>
        <p:txBody>
          <a:bodyPr/>
          <a:lstStyle/>
          <a:p>
            <a:r>
              <a:rPr lang="en-US" altLang="zh-CN" dirty="0" smtClean="0"/>
              <a:t>DDR_CLK_GEN Diagram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3" y="1111327"/>
            <a:ext cx="6282672" cy="514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54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" y="1064557"/>
            <a:ext cx="10880147" cy="5461747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10866120" cy="844432"/>
          </a:xfrm>
        </p:spPr>
        <p:txBody>
          <a:bodyPr/>
          <a:lstStyle/>
          <a:p>
            <a:r>
              <a:rPr lang="en-US" altLang="zh-CN" dirty="0" smtClean="0"/>
              <a:t>DDR controller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10866120" cy="844432"/>
          </a:xfrm>
        </p:spPr>
        <p:txBody>
          <a:bodyPr/>
          <a:lstStyle/>
          <a:p>
            <a:r>
              <a:rPr lang="en-US" altLang="zh-CN" dirty="0" smtClean="0"/>
              <a:t>DDR PHY Diagram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65" y="894550"/>
            <a:ext cx="6589059" cy="59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Clock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106" y="932329"/>
            <a:ext cx="1019287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◆</a:t>
            </a:r>
            <a:r>
              <a:rPr lang="en-US" altLang="zh-CN" dirty="0" err="1" smtClean="0"/>
              <a:t>ddr_pll_clk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</a:p>
          <a:p>
            <a:r>
              <a:rPr lang="en-US" altLang="zh-CN" sz="1400" dirty="0" smtClean="0"/>
              <a:t>     to </a:t>
            </a:r>
            <a:r>
              <a:rPr lang="en-US" altLang="zh-CN" sz="1400" dirty="0" err="1" smtClean="0"/>
              <a:t>ddr_clk_gen</a:t>
            </a:r>
            <a:endParaRPr lang="en-US" altLang="zh-CN" sz="1400" dirty="0" smtClean="0"/>
          </a:p>
          <a:p>
            <a:r>
              <a:rPr lang="en-US" altLang="zh-CN" sz="800" dirty="0"/>
              <a:t>◆</a:t>
            </a:r>
            <a:r>
              <a:rPr lang="en-US" altLang="zh-CN" dirty="0" err="1" smtClean="0"/>
              <a:t>ddr_pll_bypass_clk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used for </a:t>
            </a:r>
            <a:r>
              <a:rPr lang="en-US" altLang="zh-CN" sz="1400" dirty="0" err="1" smtClean="0"/>
              <a:t>phy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pll</a:t>
            </a:r>
            <a:r>
              <a:rPr lang="en-US" altLang="zh-CN" sz="1400" dirty="0" smtClean="0"/>
              <a:t> bypass mode</a:t>
            </a:r>
          </a:p>
          <a:p>
            <a:r>
              <a:rPr lang="en-US" altLang="zh-CN" sz="800" dirty="0" smtClean="0"/>
              <a:t>◆</a:t>
            </a:r>
            <a:r>
              <a:rPr lang="en-US" altLang="zh-CN" dirty="0" smtClean="0"/>
              <a:t>aclk_0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axi0 </a:t>
            </a:r>
            <a:r>
              <a:rPr lang="en-US" altLang="zh-CN" sz="1400" dirty="0" err="1" smtClean="0"/>
              <a:t>clk</a:t>
            </a:r>
            <a:endParaRPr lang="en-US" altLang="zh-CN" sz="1400" dirty="0"/>
          </a:p>
          <a:p>
            <a:r>
              <a:rPr lang="en-US" altLang="zh-CN" sz="800" dirty="0" smtClean="0"/>
              <a:t>◆</a:t>
            </a:r>
            <a:r>
              <a:rPr lang="en-US" altLang="zh-CN" dirty="0" smtClean="0"/>
              <a:t>aclk_1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axi1 </a:t>
            </a:r>
            <a:r>
              <a:rPr lang="en-US" altLang="zh-CN" sz="1400" dirty="0" err="1" smtClean="0"/>
              <a:t>clk</a:t>
            </a:r>
            <a:endParaRPr lang="en-US" altLang="zh-CN" sz="1400" dirty="0"/>
          </a:p>
          <a:p>
            <a:r>
              <a:rPr lang="en-US" altLang="zh-CN" sz="800" dirty="0"/>
              <a:t>◆</a:t>
            </a:r>
            <a:r>
              <a:rPr lang="en-US" altLang="zh-CN" dirty="0" smtClean="0"/>
              <a:t>aclk_2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axi2 </a:t>
            </a:r>
            <a:r>
              <a:rPr lang="en-US" altLang="zh-CN" sz="1400" dirty="0" err="1" smtClean="0"/>
              <a:t>clk</a:t>
            </a:r>
            <a:endParaRPr lang="en-US" altLang="zh-CN" sz="1400" dirty="0"/>
          </a:p>
          <a:p>
            <a:r>
              <a:rPr lang="en-US" altLang="zh-CN" sz="800" dirty="0"/>
              <a:t>◆</a:t>
            </a:r>
            <a:r>
              <a:rPr lang="en-US" altLang="zh-CN" dirty="0" smtClean="0"/>
              <a:t>aclk_3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axi3 </a:t>
            </a:r>
            <a:r>
              <a:rPr lang="en-US" altLang="zh-CN" sz="1400" dirty="0" err="1" smtClean="0"/>
              <a:t>clk</a:t>
            </a:r>
            <a:endParaRPr lang="en-US" altLang="zh-CN" sz="1400" dirty="0"/>
          </a:p>
          <a:p>
            <a:r>
              <a:rPr lang="en-US" altLang="zh-CN" sz="800" dirty="0"/>
              <a:t>◆</a:t>
            </a:r>
            <a:r>
              <a:rPr lang="en-US" altLang="zh-CN" dirty="0" smtClean="0"/>
              <a:t>aclk_4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axi4 </a:t>
            </a:r>
            <a:r>
              <a:rPr lang="en-US" altLang="zh-CN" sz="1400" dirty="0" err="1" smtClean="0"/>
              <a:t>clk</a:t>
            </a:r>
            <a:endParaRPr lang="en-US" altLang="zh-CN" sz="1400" dirty="0"/>
          </a:p>
          <a:p>
            <a:r>
              <a:rPr lang="en-US" altLang="zh-CN" sz="800" dirty="0"/>
              <a:t>◆</a:t>
            </a:r>
            <a:r>
              <a:rPr lang="en-US" altLang="zh-CN" dirty="0" smtClean="0"/>
              <a:t>aclk_5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axi5 </a:t>
            </a:r>
            <a:r>
              <a:rPr lang="en-US" altLang="zh-CN" sz="1400" dirty="0" err="1" smtClean="0"/>
              <a:t>clk</a:t>
            </a:r>
            <a:endParaRPr lang="en-US" altLang="zh-CN" sz="1400" dirty="0"/>
          </a:p>
          <a:p>
            <a:r>
              <a:rPr lang="en-US" altLang="zh-CN" sz="800" dirty="0" smtClean="0"/>
              <a:t>◆</a:t>
            </a:r>
            <a:r>
              <a:rPr lang="en-US" altLang="zh-CN" dirty="0" err="1" smtClean="0"/>
              <a:t>pclk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err="1" smtClean="0"/>
              <a:t>apb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clk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106" y="932329"/>
            <a:ext cx="10192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◆</a:t>
            </a:r>
            <a:r>
              <a:rPr lang="en-US" altLang="zh-CN" dirty="0" err="1" smtClean="0"/>
              <a:t>ddrc_rstn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umctl2 reset, add software reset</a:t>
            </a:r>
          </a:p>
          <a:p>
            <a:r>
              <a:rPr lang="en-US" altLang="zh-CN" sz="800" dirty="0" smtClean="0"/>
              <a:t>◆</a:t>
            </a:r>
            <a:r>
              <a:rPr lang="en-US" altLang="zh-CN" dirty="0" err="1" smtClean="0"/>
              <a:t>aresetn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err="1" smtClean="0"/>
              <a:t>axi</a:t>
            </a:r>
            <a:r>
              <a:rPr lang="en-US" altLang="zh-CN" sz="1400" dirty="0" smtClean="0"/>
              <a:t> port reset, split to 6, add software reset respectively</a:t>
            </a:r>
          </a:p>
          <a:p>
            <a:r>
              <a:rPr lang="en-US" altLang="zh-CN" sz="800" dirty="0" smtClean="0"/>
              <a:t>◆</a:t>
            </a:r>
            <a:r>
              <a:rPr lang="en-US" altLang="zh-CN" dirty="0" err="1" smtClean="0"/>
              <a:t>presetn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sz="1400" dirty="0" err="1" smtClean="0"/>
              <a:t>apb</a:t>
            </a:r>
            <a:r>
              <a:rPr lang="en-US" altLang="zh-CN" sz="1400" dirty="0" smtClean="0"/>
              <a:t> port reset, no software</a:t>
            </a:r>
            <a:endParaRPr lang="en-US" altLang="zh-CN" sz="1400" dirty="0"/>
          </a:p>
          <a:p>
            <a:r>
              <a:rPr lang="en-US" altLang="zh-CN" sz="800" dirty="0" smtClean="0"/>
              <a:t>◆</a:t>
            </a:r>
            <a:r>
              <a:rPr lang="en-US" altLang="zh-CN" dirty="0" err="1" smtClean="0"/>
              <a:t>phy_rst_n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err="1" smtClean="0"/>
              <a:t>phy</a:t>
            </a:r>
            <a:r>
              <a:rPr lang="en-US" altLang="zh-CN" sz="1400" dirty="0" smtClean="0"/>
              <a:t> reset, add software reset</a:t>
            </a:r>
            <a:endParaRPr lang="en-US" altLang="zh-CN" sz="1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4249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2206</TotalTime>
  <Words>575</Words>
  <Application>Microsoft Office PowerPoint</Application>
  <PresentationFormat>自定义</PresentationFormat>
  <Paragraphs>200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artosyn_ppt_template</vt:lpstr>
      <vt:lpstr>DDR Subsystem Review</vt:lpstr>
      <vt:lpstr>Content</vt:lpstr>
      <vt:lpstr>Introduction</vt:lpstr>
      <vt:lpstr>Subsystem Block Digram</vt:lpstr>
      <vt:lpstr>DDR_CLK_GEN Diagram</vt:lpstr>
      <vt:lpstr>DDR controller Diagram</vt:lpstr>
      <vt:lpstr>DDR PHY Diagram</vt:lpstr>
      <vt:lpstr>Clock</vt:lpstr>
      <vt:lpstr>Reset</vt:lpstr>
      <vt:lpstr>IP Configuration</vt:lpstr>
      <vt:lpstr>IP Config</vt:lpstr>
      <vt:lpstr>IP Config</vt:lpstr>
      <vt:lpstr>DDR Initialization</vt:lpstr>
      <vt:lpstr>Port Arbiter</vt:lpstr>
      <vt:lpstr>Read/Write Arbitration</vt:lpstr>
      <vt:lpstr>Read Arbitration</vt:lpstr>
      <vt:lpstr>Write Arbitration</vt:lpstr>
      <vt:lpstr>Virtual Channels</vt:lpstr>
      <vt:lpstr>DDR State Diagram</vt:lpstr>
      <vt:lpstr>Recommended Operation Conditions</vt:lpstr>
      <vt:lpstr>Recommended Operation Conditions</vt:lpstr>
      <vt:lpstr>PHY Test</vt:lpstr>
      <vt:lpstr>PHY BIST Loopback</vt:lpstr>
      <vt:lpstr>PowerPoint 演示文稿</vt:lpstr>
      <vt:lpstr>PowerPoint 演示文稿</vt:lpstr>
      <vt:lpstr>Check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USB3.0 Subsystem Review</dc:title>
  <dc:creator>User</dc:creator>
  <cp:lastModifiedBy>jima</cp:lastModifiedBy>
  <cp:revision>95</cp:revision>
  <dcterms:created xsi:type="dcterms:W3CDTF">2017-01-19T08:17:17Z</dcterms:created>
  <dcterms:modified xsi:type="dcterms:W3CDTF">2017-03-30T09:36:30Z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