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0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2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4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18A8-757B-40A1-A2EB-CCD7D17BCD6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9C7C-EE88-48F6-BA82-54F219F0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___1.xls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___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6" y="442538"/>
            <a:ext cx="8969189" cy="56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2" y="1129554"/>
            <a:ext cx="9844647" cy="4329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8177" y="5572865"/>
            <a:ext cx="562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Area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108000(logic) + 33000(memory) = ~ </a:t>
            </a:r>
            <a:r>
              <a:rPr lang="en-US" altLang="zh-CN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140000</a:t>
            </a:r>
            <a:endParaRPr lang="zh-CN" altLang="en-US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72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6" y="443007"/>
            <a:ext cx="8395195" cy="40886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37" y="3132386"/>
            <a:ext cx="4536700" cy="3174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45306" y="806824"/>
            <a:ext cx="1627094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1992 </a:t>
            </a:r>
            <a:r>
              <a:rPr lang="zh-CN" altLang="en-US" dirty="0" smtClean="0">
                <a:solidFill>
                  <a:srgbClr val="FF0000"/>
                </a:solidFill>
              </a:rPr>
              <a:t>发布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3000" y="6027242"/>
            <a:ext cx="10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PCLK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ACLK</a:t>
            </a:r>
            <a:r>
              <a:rPr lang="zh-CN" altLang="en-US" dirty="0" smtClean="0"/>
              <a:t>，先用</a:t>
            </a:r>
            <a:r>
              <a:rPr lang="en-US" altLang="zh-CN" dirty="0" err="1" smtClean="0"/>
              <a:t>pclk</a:t>
            </a:r>
            <a:r>
              <a:rPr lang="zh-CN" altLang="en-US" dirty="0" smtClean="0"/>
              <a:t>挡一拍，再用</a:t>
            </a:r>
            <a:r>
              <a:rPr lang="en-US" altLang="zh-CN" dirty="0" err="1" smtClean="0"/>
              <a:t>cclk</a:t>
            </a:r>
            <a:r>
              <a:rPr lang="zh-CN" altLang="en-US" dirty="0" smtClean="0"/>
              <a:t>挡一拍后直接使用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22" y="268481"/>
            <a:ext cx="8945949" cy="56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65" y="755555"/>
            <a:ext cx="8606118" cy="1681369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95594"/>
              </p:ext>
            </p:extLst>
          </p:nvPr>
        </p:nvGraphicFramePr>
        <p:xfrm>
          <a:off x="325530" y="2788345"/>
          <a:ext cx="11500537" cy="232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工作表" r:id="rId5" imgW="9201285" imgH="1857259" progId="Excel.Sheet.12">
                  <p:embed/>
                </p:oleObj>
              </mc:Choice>
              <mc:Fallback>
                <p:oleObj name="工作表" r:id="rId5" imgW="9201285" imgH="18572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30" y="2788345"/>
                        <a:ext cx="11500537" cy="232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0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04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870199"/>
              </p:ext>
            </p:extLst>
          </p:nvPr>
        </p:nvGraphicFramePr>
        <p:xfrm>
          <a:off x="1151557" y="909324"/>
          <a:ext cx="2447655" cy="281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工作表" r:id="rId4" imgW="1647693" imgH="1895372" progId="Excel.Sheet.12">
                  <p:embed/>
                </p:oleObj>
              </mc:Choice>
              <mc:Fallback>
                <p:oleObj name="工作表" r:id="rId4" imgW="1647693" imgH="18953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1557" y="909324"/>
                        <a:ext cx="2447655" cy="2815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2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37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Meiryo UI</vt:lpstr>
      <vt:lpstr>宋体</vt:lpstr>
      <vt:lpstr>Arial</vt:lpstr>
      <vt:lpstr>Calibri</vt:lpstr>
      <vt:lpstr>Calibri Light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   review for verification</dc:title>
  <dc:creator>Sky123.Org</dc:creator>
  <cp:lastModifiedBy>Sky123.Org</cp:lastModifiedBy>
  <cp:revision>12</cp:revision>
  <dcterms:created xsi:type="dcterms:W3CDTF">2017-03-22T03:37:59Z</dcterms:created>
  <dcterms:modified xsi:type="dcterms:W3CDTF">2017-03-23T05:57:08Z</dcterms:modified>
</cp:coreProperties>
</file>