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75" r:id="rId6"/>
    <p:sldId id="273" r:id="rId7"/>
    <p:sldId id="260" r:id="rId8"/>
    <p:sldId id="263" r:id="rId9"/>
    <p:sldId id="264" r:id="rId10"/>
    <p:sldId id="265" r:id="rId11"/>
    <p:sldId id="280" r:id="rId12"/>
    <p:sldId id="279" r:id="rId13"/>
    <p:sldId id="267" r:id="rId14"/>
    <p:sldId id="281" r:id="rId15"/>
    <p:sldId id="271" r:id="rId16"/>
    <p:sldId id="272" r:id="rId17"/>
    <p:sldId id="277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>
        <p:scale>
          <a:sx n="100" d="100"/>
          <a:sy n="100" d="100"/>
        </p:scale>
        <p:origin x="-13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7F973-5314-42FA-BDC5-32EA798625B4}" type="datetimeFigureOut">
              <a:rPr lang="zh-CN" altLang="en-US" smtClean="0"/>
              <a:t>2017/01/20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36714-C377-4BB8-8D6F-38A25EA9C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4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B7110-6B58-4391-9037-50F1B09FA2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9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IP_MIPI_checklist.xls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02101" y="2481461"/>
            <a:ext cx="7844367" cy="94773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MIPI Review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9" y="1295402"/>
            <a:ext cx="5762622" cy="441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6" y="3209927"/>
            <a:ext cx="3981449" cy="2619373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64" y="1295402"/>
            <a:ext cx="21240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1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88571"/>
            <a:ext cx="9505950" cy="47708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delivered in the IDI interface; 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Informative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(masked)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INT_ST_MAIN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INT_ST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_&lt;group&gt;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INT_FORCE_&lt;group&gt;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INT_MSK_&lt;group&gt;</a:t>
            </a:r>
          </a:p>
        </p:txBody>
      </p:sp>
    </p:spTree>
    <p:extLst>
      <p:ext uri="{BB962C8B-B14F-4D97-AF65-F5344CB8AC3E}">
        <p14:creationId xmlns:p14="http://schemas.microsoft.com/office/powerpoint/2010/main" val="24354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5286" y="1120194"/>
            <a:ext cx="7553325" cy="24547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       &lt;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PASS&gt;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    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&lt;register R/W, IP connect&gt;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 different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9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&amp;&amp;Formal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14" y="1573881"/>
            <a:ext cx="3924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40597"/>
              </p:ext>
            </p:extLst>
          </p:nvPr>
        </p:nvGraphicFramePr>
        <p:xfrm>
          <a:off x="5869072" y="1857080"/>
          <a:ext cx="2650088" cy="906426"/>
        </p:xfrm>
        <a:graphic>
          <a:graphicData uri="http://schemas.openxmlformats.org/drawingml/2006/table">
            <a:tbl>
              <a:tblPr firstRow="1" firstCol="1" bandRow="1"/>
              <a:tblGrid>
                <a:gridCol w="1387034"/>
                <a:gridCol w="1263054"/>
              </a:tblGrid>
              <a:tr h="126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RAM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0.396 mm</a:t>
                      </a:r>
                      <a:r>
                        <a:rPr lang="en-US" sz="1050" kern="100" baseline="30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050" kern="100" baseline="30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PHY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2.488 </a:t>
                      </a: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mm</a:t>
                      </a:r>
                      <a:r>
                        <a:rPr lang="en-US" altLang="zh-CN" sz="1050" kern="100" baseline="30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altLang="zh-CN" sz="1050" kern="100" baseline="300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Controller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0.134 </a:t>
                      </a: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mm</a:t>
                      </a:r>
                      <a:r>
                        <a:rPr lang="en-US" altLang="zh-CN" sz="1050" kern="100" baseline="30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altLang="zh-CN" sz="1050" kern="100" baseline="300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total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3.018 </a:t>
                      </a: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mm</a:t>
                      </a:r>
                      <a:r>
                        <a:rPr lang="en-US" altLang="zh-CN" sz="1050" kern="100" baseline="300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altLang="zh-CN" sz="1050" kern="100" baseline="300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30814" y="114494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6674" y="4313080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Formality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14" y="4785925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8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0150"/>
            <a:ext cx="10972800" cy="30670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DWC_mipi_csi2_host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DWC_mipi_csi2_host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IPI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HS Reception Mode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6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888" y="1163246"/>
            <a:ext cx="10290048" cy="51003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 TEST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8" y="2213610"/>
            <a:ext cx="38576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" y="182118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Recommand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8900" y="17812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PHY2PHY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07" y="2175532"/>
            <a:ext cx="4048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89" y="954659"/>
            <a:ext cx="5213985" cy="53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3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Check_list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6842" y="1156811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IP_MIPI_checklist.xlsx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1682" y="2686640"/>
            <a:ext cx="2422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5621"/>
            <a:ext cx="6074664" cy="409527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MIPI CSI-2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 MIPI IP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list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4" y="1546785"/>
            <a:ext cx="521933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18" y="1729052"/>
            <a:ext cx="5181601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6775" y="1133475"/>
            <a:ext cx="18383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CSI-2 Protocol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8925" y="120015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TX&amp;RX Interface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55246"/>
            <a:ext cx="6848475" cy="2092779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Diagram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Perfomace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40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Diagram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05818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SOC_TOP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75" y="1098581"/>
            <a:ext cx="242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Camera_support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4~8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0" y="1722633"/>
            <a:ext cx="540258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62725" y="110227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FOUR_LANE_MIPI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16" y="1757198"/>
            <a:ext cx="4352544" cy="205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41" y="4243388"/>
            <a:ext cx="4352544" cy="205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62725" y="1427514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Case_0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5595" y="3814836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Case_1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9051" y="138786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Complexity, Hardware cost low!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0" y="241301"/>
            <a:ext cx="6456045" cy="711199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734333"/>
              </p:ext>
            </p:extLst>
          </p:nvPr>
        </p:nvGraphicFramePr>
        <p:xfrm>
          <a:off x="933450" y="1087438"/>
          <a:ext cx="8285163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Worksheet" r:id="rId3" imgW="11601585" imgH="6448374" progId="Excel.Sheet.8">
                  <p:embed/>
                </p:oleObj>
              </mc:Choice>
              <mc:Fallback>
                <p:oleObj name="Worksheet" r:id="rId3" imgW="11601585" imgH="6448374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50" y="1087438"/>
                        <a:ext cx="8285163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7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INTECONNECT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0" y="1802608"/>
            <a:ext cx="5227320" cy="375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6300" y="119062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VIDEO_IF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4125" y="4046756"/>
            <a:ext cx="35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CCI  &lt;camera control interface&gt;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M7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5075" y="1828800"/>
            <a:ext cx="162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Video2sync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4125" y="2200275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Video_ispif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max 4K(4096x)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1750" y="2638425"/>
            <a:ext cx="162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Video_bpif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 MIPI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978" y="1050826"/>
            <a:ext cx="10177197" cy="34363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Syn&amp;Formal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Flow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Pin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0" y="241301"/>
            <a:ext cx="2646045" cy="844432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7" y="1114430"/>
            <a:ext cx="4997274" cy="454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63" y="1470685"/>
            <a:ext cx="497367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33863" y="514350"/>
            <a:ext cx="47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RAM:  avoid underflow, at least </a:t>
            </a:r>
            <a:r>
              <a:rPr lang="en-US" altLang="zh-CN" dirty="0" err="1" smtClean="0"/>
              <a:t>one_line</a:t>
            </a:r>
            <a:endParaRPr lang="en-US" altLang="zh-CN" dirty="0" smtClean="0"/>
          </a:p>
          <a:p>
            <a:r>
              <a:rPr lang="en-US" altLang="zh-CN" dirty="0" smtClean="0"/>
              <a:t>Camera: 6kx24/64     =2250</a:t>
            </a:r>
          </a:p>
          <a:p>
            <a:r>
              <a:rPr lang="en-US" altLang="zh-CN" dirty="0" smtClean="0"/>
              <a:t>Video:     1920x24/64 =720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1696</TotalTime>
  <Words>195</Words>
  <Application>Microsoft Office PowerPoint</Application>
  <PresentationFormat>自定义</PresentationFormat>
  <Paragraphs>90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artosyn_ppt_template</vt:lpstr>
      <vt:lpstr>Worksheet</vt:lpstr>
      <vt:lpstr>MIPI Review</vt:lpstr>
      <vt:lpstr>CONTENT</vt:lpstr>
      <vt:lpstr>MIPI CSI-2</vt:lpstr>
      <vt:lpstr>Soc Arch</vt:lpstr>
      <vt:lpstr>Top Diagram</vt:lpstr>
      <vt:lpstr>Performace</vt:lpstr>
      <vt:lpstr>INTECONNECT</vt:lpstr>
      <vt:lpstr>Synopsys MIPI IP</vt:lpstr>
      <vt:lpstr>CONFIG</vt:lpstr>
      <vt:lpstr>Interface</vt:lpstr>
      <vt:lpstr>Interrupt</vt:lpstr>
      <vt:lpstr>Verification </vt:lpstr>
      <vt:lpstr>Syn&amp;&amp;Formal</vt:lpstr>
      <vt:lpstr>Programming Flow</vt:lpstr>
      <vt:lpstr>Analog Test</vt:lpstr>
      <vt:lpstr>Monitor Pin</vt:lpstr>
      <vt:lpstr>Check_list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MIPI Review</dc:title>
  <dc:creator>User</dc:creator>
  <cp:lastModifiedBy>User</cp:lastModifiedBy>
  <cp:revision>52</cp:revision>
  <dcterms:created xsi:type="dcterms:W3CDTF">2017-01-18T11:42:59Z</dcterms:created>
  <dcterms:modified xsi:type="dcterms:W3CDTF">2017-01-20T07:43:36Z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