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0843" autoAdjust="0"/>
  </p:normalViewPr>
  <p:slideViewPr>
    <p:cSldViewPr>
      <p:cViewPr varScale="1">
        <p:scale>
          <a:sx n="131" d="100"/>
          <a:sy n="131" d="100"/>
        </p:scale>
        <p:origin x="96" y="26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11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C04FF28-03B0-4C19-B0C8-195946B73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49ED6BB-6BE2-4993-B047-DFC507D3F6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97FD-D5CA-4963-8837-1DD274A47EF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A8DAA7C-2888-4518-91DD-AE8BDFA20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6C08E15-F8CB-487C-B7CC-D992A940F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8C1C-5688-48DA-BBEC-2EA0E5E4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8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12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D2338FA1-FECE-4B74-AF69-0B375BA4942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211405F7-3804-4F09-B55E-56FADDA5F08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12" y="1283729"/>
            <a:ext cx="310387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pic>
        <p:nvPicPr>
          <p:cNvPr id="28" name="图片 27" descr="Artosyn Slogon 2015">
            <a:extLst>
              <a:ext uri="{FF2B5EF4-FFF2-40B4-BE49-F238E27FC236}">
                <a16:creationId xmlns:a16="http://schemas.microsoft.com/office/drawing/2014/main" xmlns="" id="{5819F12D-280A-4213-97E4-28B7975E833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FEDDADCB-2498-4F0F-A9FB-3B04280B03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pic>
        <p:nvPicPr>
          <p:cNvPr id="7" name="图片 6" descr="Artosyn Slogon 2015">
            <a:extLst>
              <a:ext uri="{FF2B5EF4-FFF2-40B4-BE49-F238E27FC236}">
                <a16:creationId xmlns:a16="http://schemas.microsoft.com/office/drawing/2014/main" xmlns="" id="{4B7F3A1B-0D9D-4FE8-8ADE-39825C0DBAC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514350"/>
            <a:ext cx="3585210" cy="2200275"/>
          </a:xfrm>
          <a:custGeom>
            <a:avLst/>
            <a:gdLst/>
            <a:ahLst/>
            <a:cxnLst/>
            <a:rect l="l" t="t" r="r" b="b"/>
            <a:pathLst>
              <a:path w="3585210" h="2200275">
                <a:moveTo>
                  <a:pt x="0" y="0"/>
                </a:moveTo>
                <a:lnTo>
                  <a:pt x="0" y="2200274"/>
                </a:lnTo>
                <a:lnTo>
                  <a:pt x="3584632" y="1428749"/>
                </a:lnTo>
                <a:lnTo>
                  <a:pt x="0" y="0"/>
                </a:lnTo>
                <a:close/>
              </a:path>
            </a:pathLst>
          </a:custGeom>
          <a:solidFill>
            <a:srgbClr val="BB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1095" y="1523"/>
            <a:ext cx="5293995" cy="1941830"/>
          </a:xfrm>
          <a:custGeom>
            <a:avLst/>
            <a:gdLst/>
            <a:ahLst/>
            <a:cxnLst/>
            <a:rect l="l" t="t" r="r" b="b"/>
            <a:pathLst>
              <a:path w="5293995" h="1941830">
                <a:moveTo>
                  <a:pt x="3482891" y="0"/>
                </a:moveTo>
                <a:lnTo>
                  <a:pt x="0" y="0"/>
                </a:lnTo>
                <a:lnTo>
                  <a:pt x="2325120" y="1941576"/>
                </a:lnTo>
                <a:lnTo>
                  <a:pt x="5293750" y="1646"/>
                </a:lnTo>
                <a:lnTo>
                  <a:pt x="3482891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86215" y="0"/>
            <a:ext cx="5556250" cy="4415155"/>
          </a:xfrm>
          <a:custGeom>
            <a:avLst/>
            <a:gdLst/>
            <a:ahLst/>
            <a:cxnLst/>
            <a:rect l="l" t="t" r="r" b="b"/>
            <a:pathLst>
              <a:path w="5556250" h="4415155">
                <a:moveTo>
                  <a:pt x="5556138" y="0"/>
                </a:moveTo>
                <a:lnTo>
                  <a:pt x="2970154" y="0"/>
                </a:lnTo>
                <a:lnTo>
                  <a:pt x="0" y="1943099"/>
                </a:lnTo>
                <a:lnTo>
                  <a:pt x="3886199" y="4414835"/>
                </a:lnTo>
                <a:lnTo>
                  <a:pt x="5556138" y="2971799"/>
                </a:lnTo>
                <a:lnTo>
                  <a:pt x="55561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3" y="1646"/>
            <a:ext cx="3585210" cy="1941830"/>
          </a:xfrm>
          <a:custGeom>
            <a:avLst/>
            <a:gdLst/>
            <a:ahLst/>
            <a:cxnLst/>
            <a:rect l="l" t="t" r="r" b="b"/>
            <a:pathLst>
              <a:path w="3585210" h="1941830">
                <a:moveTo>
                  <a:pt x="1265241" y="0"/>
                </a:moveTo>
                <a:lnTo>
                  <a:pt x="0" y="0"/>
                </a:lnTo>
                <a:lnTo>
                  <a:pt x="0" y="512704"/>
                </a:lnTo>
                <a:lnTo>
                  <a:pt x="3584632" y="1941454"/>
                </a:lnTo>
                <a:lnTo>
                  <a:pt x="1265241" y="0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pic>
        <p:nvPicPr>
          <p:cNvPr id="46" name="图片 45" descr="Artosyn Slogon 2015">
            <a:extLst>
              <a:ext uri="{FF2B5EF4-FFF2-40B4-BE49-F238E27FC236}">
                <a16:creationId xmlns:a16="http://schemas.microsoft.com/office/drawing/2014/main" xmlns="" id="{D35CE1A0-67D8-4684-98CE-8DE817A7AFA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8ABAEE6C-6F22-41AC-BA92-683457B8FFF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" y="271462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C76D9C48-F9B0-4660-AA24-B9F3B050C996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B75EBE-CF31-4C1F-AD22-AC3F350AA08E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__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031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381000" y="3105150"/>
            <a:ext cx="5212080" cy="381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800"/>
              </a:lnSpc>
            </a:pPr>
            <a:r>
              <a:rPr lang="en-US" sz="2500" b="1" spc="-15" dirty="0" smtClean="0">
                <a:solidFill>
                  <a:srgbClr val="072C61"/>
                </a:solidFill>
                <a:latin typeface="Arial"/>
                <a:cs typeface="Arial"/>
              </a:rPr>
              <a:t>CevaXM4 Subsystem in Sirius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5776" y="4248150"/>
            <a:ext cx="410524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Cong Liu</a:t>
            </a:r>
          </a:p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30/11/2007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298C277-9F34-496D-9038-B05334A8F3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46398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CevaXM4_Subsys </a:t>
            </a:r>
            <a:r>
              <a:rPr lang="en-US" altLang="zh-CN" dirty="0"/>
              <a:t>– </a:t>
            </a:r>
            <a:r>
              <a:rPr lang="en-US" altLang="zh-CN" dirty="0" smtClean="0"/>
              <a:t>Block Diagram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95350"/>
            <a:ext cx="4419600" cy="38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CevaXM4_Subsys – </a:t>
            </a:r>
            <a:r>
              <a:rPr lang="en-US" altLang="zh-CN" dirty="0" smtClean="0"/>
              <a:t>RGU/CGU/</a:t>
            </a:r>
            <a:r>
              <a:rPr lang="en-US" altLang="zh-CN" dirty="0" err="1" smtClean="0"/>
              <a:t>Reg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8940"/>
            <a:ext cx="3376896" cy="181694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57167"/>
              </p:ext>
            </p:extLst>
          </p:nvPr>
        </p:nvGraphicFramePr>
        <p:xfrm>
          <a:off x="5105400" y="1262826"/>
          <a:ext cx="3048000" cy="324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762000"/>
                <a:gridCol w="1143000"/>
              </a:tblGrid>
              <a:tr h="25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MODULE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RESET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Description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2392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APB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 smtClean="0"/>
                        <a:t>apb_rstn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/>
                        <a:t>software</a:t>
                      </a:r>
                      <a:r>
                        <a:rPr lang="en-US" altLang="zh-CN" sz="1100" baseline="0" dirty="0" smtClean="0"/>
                        <a:t> reset.</a:t>
                      </a:r>
                    </a:p>
                    <a:p>
                      <a:pPr algn="l"/>
                      <a:r>
                        <a:rPr lang="en-US" altLang="zh-CN" sz="1100" baseline="0" dirty="0" smtClean="0"/>
                        <a:t>auto released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498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cevaxm4_core0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/>
                        <a:t>global_rstn</a:t>
                      </a:r>
                      <a:endParaRPr lang="en-US" altLang="zh-CN" sz="900" dirty="0" smtClean="0"/>
                    </a:p>
                    <a:p>
                      <a:pPr algn="l"/>
                      <a:r>
                        <a:rPr lang="en-US" altLang="zh-CN" sz="900" dirty="0" err="1" smtClean="0"/>
                        <a:t>sys_rstn</a:t>
                      </a:r>
                      <a:endParaRPr lang="en-US" altLang="zh-CN" sz="900" dirty="0" smtClean="0"/>
                    </a:p>
                    <a:p>
                      <a:pPr algn="l"/>
                      <a:r>
                        <a:rPr lang="en-US" altLang="zh-CN" sz="900" dirty="0" err="1" smtClean="0"/>
                        <a:t>core_rstn</a:t>
                      </a:r>
                      <a:endParaRPr lang="en-US" altLang="zh-CN" sz="900" dirty="0" smtClean="0"/>
                    </a:p>
                    <a:p>
                      <a:pPr algn="l"/>
                      <a:r>
                        <a:rPr lang="en-US" altLang="zh-CN" sz="900" dirty="0" err="1" smtClean="0"/>
                        <a:t>ocem_rstn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/>
                        <a:t>software</a:t>
                      </a:r>
                      <a:r>
                        <a:rPr lang="en-US" altLang="zh-CN" sz="1100" baseline="0" dirty="0" smtClean="0"/>
                        <a:t> reset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560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cevaxm4_core1</a:t>
                      </a:r>
                      <a:endParaRPr lang="zh-CN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sys_rstn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core_rstn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ocem_rstn</a:t>
                      </a:r>
                      <a:endParaRPr kumimoji="0" lang="zh-CN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/>
                        <a:t>software reset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560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cevaxm4_core2</a:t>
                      </a:r>
                      <a:endParaRPr lang="zh-CN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sys_rstn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core_rstn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ocem_rstn</a:t>
                      </a:r>
                      <a:endParaRPr kumimoji="0" lang="zh-CN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/>
                        <a:t>software</a:t>
                      </a:r>
                      <a:r>
                        <a:rPr lang="en-US" altLang="zh-CN" sz="1100" baseline="0" dirty="0" smtClean="0"/>
                        <a:t> reset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560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cevaxm4_core3</a:t>
                      </a:r>
                      <a:endParaRPr lang="zh-CN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global_rstn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sys_rstn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core_rstn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ocem_rstn</a:t>
                      </a:r>
                      <a:endParaRPr kumimoji="0" lang="zh-CN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/>
                        <a:t>software reset</a:t>
                      </a:r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3164"/>
            <a:ext cx="2319429" cy="13597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2210" y="19868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CGU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0" y="4358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9200" y="8687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CevaXM4_Subsys – </a:t>
            </a:r>
            <a:r>
              <a:rPr lang="en-US" altLang="zh-CN" dirty="0" smtClean="0"/>
              <a:t>IGU/Multi-core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212"/>
            <a:ext cx="3200400" cy="18101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3706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CGU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6350"/>
            <a:ext cx="3594844" cy="31289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13587" y="40359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MCCI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71662"/>
            <a:ext cx="4419600" cy="38750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CevaXM4_Subsys – </a:t>
            </a:r>
            <a:r>
              <a:rPr lang="en-US" altLang="zh-CN" dirty="0" smtClean="0"/>
              <a:t>MV Design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7142" y="3026230"/>
            <a:ext cx="798287" cy="64588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68713" y="3026230"/>
            <a:ext cx="798287" cy="6458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19399" y="3040744"/>
            <a:ext cx="798287" cy="6458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91856" y="3040744"/>
            <a:ext cx="798287" cy="6458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67728" y="3363686"/>
            <a:ext cx="228600" cy="11248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7728" y="3617687"/>
            <a:ext cx="228600" cy="1124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67728" y="3871688"/>
            <a:ext cx="228600" cy="1124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67728" y="4122063"/>
            <a:ext cx="228600" cy="11248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82459" y="328142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PD0</a:t>
            </a:r>
            <a:endParaRPr lang="zh-CN" alt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96328" y="354812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PD1</a:t>
            </a:r>
            <a:endParaRPr lang="zh-CN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96328" y="378943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PD2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03585" y="40307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PD3</a:t>
            </a:r>
            <a:endParaRPr lang="zh-CN" alt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0856" y="937376"/>
            <a:ext cx="3759201" cy="304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7728" y="4367902"/>
            <a:ext cx="228600" cy="112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03585" y="429018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0" y="1070516"/>
            <a:ext cx="2894004" cy="27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93571" y="142875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384" y="2571750"/>
            <a:ext cx="1182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err="1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3108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CevaXM4</a:t>
            </a:r>
            <a:endParaRPr lang="en-US" altLang="zh-CN" dirty="0">
              <a:solidFill>
                <a:srgbClr val="072C61"/>
              </a:solidFill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72C61"/>
                </a:solidFill>
                <a:cs typeface="Arial"/>
              </a:rPr>
              <a:t>Block Diagram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72C61"/>
                </a:solidFill>
                <a:cs typeface="Arial"/>
              </a:rPr>
              <a:t>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72C61"/>
                </a:solidFill>
                <a:cs typeface="Arial"/>
              </a:rPr>
              <a:t>Register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72C61"/>
                </a:solidFill>
                <a:cs typeface="Arial"/>
              </a:rPr>
              <a:t>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72C61"/>
                </a:solidFill>
                <a:cs typeface="Arial"/>
              </a:rPr>
              <a:t>DMA and </a:t>
            </a:r>
            <a:r>
              <a:rPr lang="en-US" altLang="zh-CN" dirty="0" smtClean="0">
                <a:solidFill>
                  <a:srgbClr val="072C61"/>
                </a:solidFill>
                <a:cs typeface="Arial"/>
              </a:rPr>
              <a:t>QMAN</a:t>
            </a:r>
            <a:endParaRPr lang="en-US" altLang="zh-CN" dirty="0">
              <a:solidFill>
                <a:srgbClr val="072C61"/>
              </a:solidFill>
              <a:cs typeface="Arial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72C61"/>
                </a:solidFill>
                <a:latin typeface="Arial"/>
                <a:cs typeface="Arial"/>
              </a:rPr>
              <a:t>CevaXM4 subsystem in </a:t>
            </a:r>
            <a:r>
              <a:rPr lang="en-US" altLang="zh-CN" sz="2000" dirty="0" smtClean="0">
                <a:solidFill>
                  <a:srgbClr val="072C61"/>
                </a:solidFill>
                <a:latin typeface="Arial"/>
                <a:cs typeface="Arial"/>
              </a:rPr>
              <a:t>Sirius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72C61"/>
                </a:solidFill>
                <a:cs typeface="Arial"/>
              </a:rPr>
              <a:t>Block Diagram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72C61"/>
                </a:solidFill>
                <a:cs typeface="Arial"/>
              </a:rPr>
              <a:t>CGU/RGU/</a:t>
            </a:r>
            <a:r>
              <a:rPr lang="en-US" altLang="zh-CN" dirty="0" err="1" smtClean="0">
                <a:solidFill>
                  <a:srgbClr val="072C61"/>
                </a:solidFill>
                <a:cs typeface="Arial"/>
              </a:rPr>
              <a:t>Reg</a:t>
            </a:r>
            <a:endParaRPr lang="en-US" altLang="zh-CN" dirty="0" smtClean="0">
              <a:solidFill>
                <a:srgbClr val="072C61"/>
              </a:solidFill>
              <a:cs typeface="Arial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72C61"/>
                </a:solidFill>
                <a:cs typeface="Arial"/>
              </a:rPr>
              <a:t>IGU and Multi-core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72C61"/>
                </a:solidFill>
                <a:cs typeface="Arial"/>
              </a:rPr>
              <a:t>Multi_Voltage</a:t>
            </a:r>
            <a:r>
              <a:rPr lang="en-US" altLang="zh-CN" dirty="0" smtClean="0">
                <a:solidFill>
                  <a:srgbClr val="072C61"/>
                </a:solidFill>
                <a:cs typeface="Arial"/>
              </a:rPr>
              <a:t> Design</a:t>
            </a:r>
            <a:endParaRPr lang="en-US" altLang="zh-CN" dirty="0">
              <a:solidFill>
                <a:srgbClr val="072C6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9" y="1200150"/>
            <a:ext cx="6781800" cy="3153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CevaXM4 - Block Diagram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37429" y="1009650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52029" y="1019629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76029" y="1048657"/>
            <a:ext cx="609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4818" y="102131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EPP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9418" y="101548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EDP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4457" y="107703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EDAP</a:t>
            </a:r>
            <a:endParaRPr lang="zh-CN" alt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029" y="43476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PTCM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80828" y="42919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TCM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7200" y="4353523"/>
            <a:ext cx="81687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98149" y="4301164"/>
            <a:ext cx="81687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7286" y="1581150"/>
            <a:ext cx="856343" cy="1295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55646" y="3149600"/>
            <a:ext cx="856343" cy="70394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22486" y="1690008"/>
            <a:ext cx="2583543" cy="973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37001" y="2930979"/>
            <a:ext cx="2547258" cy="1314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4887" y="1605252"/>
            <a:ext cx="1371600" cy="12105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60615" y="1733550"/>
            <a:ext cx="317872" cy="216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75129" y="2120587"/>
            <a:ext cx="317872" cy="2165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75129" y="2507624"/>
            <a:ext cx="317872" cy="2165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993001" y="165714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98023" y="2053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1000" y="24223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OCEM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861774"/>
          </a:xfrm>
        </p:spPr>
        <p:txBody>
          <a:bodyPr/>
          <a:lstStyle/>
          <a:p>
            <a:r>
              <a:rPr lang="en-US" altLang="zh-CN" dirty="0"/>
              <a:t>CevaXM4 - Configuration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07398"/>
              </p:ext>
            </p:extLst>
          </p:nvPr>
        </p:nvGraphicFramePr>
        <p:xfrm>
          <a:off x="609600" y="1047750"/>
          <a:ext cx="5267960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38899"/>
                <a:gridCol w="1452282"/>
                <a:gridCol w="1290918"/>
                <a:gridCol w="88586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Name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Config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Name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Config</a:t>
                      </a:r>
                      <a:endParaRPr lang="zh-CN" sz="105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AXI_masters_num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 ( EDP EPP 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amba_ecc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AXIM_width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 bit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AXI_slave_num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 ( EDAP 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non_linear_units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AXIS_width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 bit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qman_num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DTCM_size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sflp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PTCM_size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spu_xtend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PCACHE_size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vflp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vpu_xtend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mem_power_gating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off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memory_ecc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real_time_trace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96000" y="1047750"/>
                <a:ext cx="2680542" cy="3219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stage deep pipeline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 MACs (8x16)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liding window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liding pattern mechanisms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 and floating-point math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Non-linear operations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4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tx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Manager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47750"/>
                <a:ext cx="2680542" cy="3219792"/>
              </a:xfrm>
              <a:prstGeom prst="rect">
                <a:avLst/>
              </a:prstGeom>
              <a:blipFill rotWithShape="0">
                <a:blip r:embed="rId2"/>
                <a:stretch>
                  <a:fillRect l="-227" t="-379" b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CevaXM4 – Register File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895350"/>
            <a:ext cx="5908902" cy="42473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General Register File (GRF)</a:t>
            </a:r>
          </a:p>
          <a:p>
            <a:r>
              <a:rPr lang="en-US" altLang="zh-CN" dirty="0" smtClean="0"/>
              <a:t>	</a:t>
            </a:r>
            <a:r>
              <a:rPr lang="en-US" altLang="zh-CN" sz="1600" dirty="0" err="1"/>
              <a:t>N</a:t>
            </a:r>
            <a:r>
              <a:rPr lang="en-US" altLang="zh-CN" sz="1600" dirty="0" err="1" smtClean="0"/>
              <a:t>um</a:t>
            </a:r>
            <a:r>
              <a:rPr lang="en-US" altLang="zh-CN" sz="1600" dirty="0" smtClean="0"/>
              <a:t>:	32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Width:	32 bits</a:t>
            </a:r>
          </a:p>
          <a:p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Vector Register File (VRF)</a:t>
            </a:r>
          </a:p>
          <a:p>
            <a:r>
              <a:rPr lang="en-US" altLang="zh-CN" dirty="0" smtClean="0"/>
              <a:t>	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:	40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Widht</a:t>
            </a:r>
            <a:r>
              <a:rPr lang="en-US" altLang="zh-CN" sz="1600" dirty="0" smtClean="0"/>
              <a:t>:	256 bits</a:t>
            </a:r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① </a:t>
            </a:r>
            <a:r>
              <a:rPr lang="en-US" altLang="zh-CN" sz="1600" dirty="0" smtClean="0"/>
              <a:t>v0-v31 general purpose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(8xint, 16xshort, 32xchar, 8xfloat)</a:t>
            </a:r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② </a:t>
            </a:r>
            <a:r>
              <a:rPr lang="en-US" altLang="zh-CN" sz="1600" dirty="0" smtClean="0"/>
              <a:t>v24-v39 accumulator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Predicate Register File (PRF)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Address Register File   (ARF)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System/Sequencer Register File (SRF)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890814"/>
            <a:ext cx="3243263" cy="398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1289808"/>
            <a:ext cx="3243263" cy="406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1709551"/>
            <a:ext cx="3243263" cy="417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798" y="2140170"/>
            <a:ext cx="3243263" cy="4542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2908434"/>
            <a:ext cx="4572000" cy="588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1" y="3535501"/>
            <a:ext cx="4572000" cy="6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CevaXM4 – </a:t>
            </a:r>
            <a:r>
              <a:rPr lang="en-US" altLang="zh-CN" dirty="0" smtClean="0"/>
              <a:t>Boot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45130"/>
              </p:ext>
            </p:extLst>
          </p:nvPr>
        </p:nvGraphicFramePr>
        <p:xfrm>
          <a:off x="1066800" y="1047750"/>
          <a:ext cx="5307330" cy="1203325"/>
        </p:xfrm>
        <a:graphic>
          <a:graphicData uri="http://schemas.openxmlformats.org/drawingml/2006/table">
            <a:tbl>
              <a:tblPr firstRow="1" firstCol="1" bandRow="1"/>
              <a:tblGrid>
                <a:gridCol w="1437005"/>
                <a:gridCol w="3870325"/>
              </a:tblGrid>
              <a:tr h="240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Reset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altLang="zh-CN" sz="1100" b="1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ceva_global_rst_n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Asynchronous reset for the whole DSP (core, MSS, PSU, OCEM 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ceva_sys_rst_n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Asynchronous reset for the Core and MSS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ceva_core_rst_n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Asynchronous reset for only core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ceva_ocem_rst_n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Asynchronous reset for OCEM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600" y="2343150"/>
            <a:ext cx="1556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port: 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[0:0] 	boot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[31:0]	vector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89605"/>
              </p:ext>
            </p:extLst>
          </p:nvPr>
        </p:nvGraphicFramePr>
        <p:xfrm>
          <a:off x="1066800" y="3257550"/>
          <a:ext cx="4800600" cy="115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295400"/>
                <a:gridCol w="1066800"/>
                <a:gridCol w="1371600"/>
              </a:tblGrid>
              <a:tr h="2400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Address 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External Address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488">
                <a:tc gridSpan="2"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 = 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 </a:t>
                      </a:r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968">
                <a:tc gridSpan="2"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x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address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Slave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EPP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CevaXM4 – </a:t>
            </a:r>
            <a:r>
              <a:rPr lang="en-US" altLang="zh-CN" dirty="0" smtClean="0"/>
              <a:t>DMA and QMAN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698" y="1123950"/>
            <a:ext cx="3241902" cy="3477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DTCM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2060"/>
                </a:solidFill>
              </a:rPr>
              <a:t>DTCM </a:t>
            </a:r>
            <a:r>
              <a:rPr lang="en-US" altLang="zh-CN" sz="1600" dirty="0">
                <a:solidFill>
                  <a:srgbClr val="002060"/>
                </a:solidFill>
              </a:rPr>
              <a:t>to DTCM</a:t>
            </a:r>
            <a:endParaRPr lang="zh-CN" altLang="zh-CN" sz="105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</a:rPr>
              <a:t>DTCM to External Memory</a:t>
            </a:r>
            <a:endParaRPr lang="zh-CN" altLang="zh-CN" sz="105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</a:rPr>
              <a:t>External Memory to DTCM</a:t>
            </a:r>
            <a:endParaRPr lang="zh-CN" altLang="zh-CN" sz="1050" dirty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58323"/>
              </p:ext>
            </p:extLst>
          </p:nvPr>
        </p:nvGraphicFramePr>
        <p:xfrm>
          <a:off x="546327" y="1549777"/>
          <a:ext cx="2352902" cy="74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6638804" imgH="2104993" progId="Visio.Drawing.15">
                  <p:embed/>
                </p:oleObj>
              </mc:Choice>
              <mc:Fallback>
                <p:oleObj name="Visio" r:id="rId4" imgW="6638804" imgH="21049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27" y="1549777"/>
                        <a:ext cx="2352902" cy="742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2"/>
          <p:cNvSpPr txBox="1">
            <a:spLocks/>
          </p:cNvSpPr>
          <p:nvPr/>
        </p:nvSpPr>
        <p:spPr>
          <a:xfrm>
            <a:off x="5181600" y="785269"/>
            <a:ext cx="3241902" cy="289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072C6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kern="0" dirty="0" smtClean="0"/>
              <a:t>Transfer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2060"/>
                </a:solidFill>
              </a:rPr>
              <a:t>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2060"/>
                </a:solidFill>
              </a:rPr>
              <a:t>Linear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2060"/>
                </a:solidFill>
              </a:rPr>
              <a:t>2-dimensional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2060"/>
                </a:solidFill>
              </a:rPr>
              <a:t>One-bank/Two-bank Tile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2060"/>
                </a:solidFill>
              </a:rPr>
              <a:t>Duplicate Bank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kern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kern="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kern="0" dirty="0" smtClean="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kern="0" dirty="0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4267200" y="2571750"/>
            <a:ext cx="3733800" cy="22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CevaXM4 </a:t>
            </a:r>
            <a:r>
              <a:rPr lang="en-US" altLang="zh-CN" dirty="0"/>
              <a:t>– DMA and QMAN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7115" y="895350"/>
            <a:ext cx="3508828" cy="188341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7114" y="2876550"/>
            <a:ext cx="3508829" cy="19812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95800" y="895350"/>
            <a:ext cx="3429000" cy="188341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495800" y="2876551"/>
            <a:ext cx="3429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/>
              <a:t>CevaXM4 – DMA and QMAN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71662"/>
            <a:ext cx="6286500" cy="39368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43000" y="745349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296</Words>
  <Application>Microsoft Office PowerPoint</Application>
  <PresentationFormat>全屏显示(16:9)</PresentationFormat>
  <Paragraphs>189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宋体</vt:lpstr>
      <vt:lpstr>Arial</vt:lpstr>
      <vt:lpstr>Calibri</vt:lpstr>
      <vt:lpstr>Cambria Math</vt:lpstr>
      <vt:lpstr>Times New Roman</vt:lpstr>
      <vt:lpstr>Office Theme</vt:lpstr>
      <vt:lpstr>Visio</vt:lpstr>
      <vt:lpstr>PowerPoint 演示文稿</vt:lpstr>
      <vt:lpstr>OutLine</vt:lpstr>
      <vt:lpstr>CevaXM4 - Block Diagram</vt:lpstr>
      <vt:lpstr>CevaXM4 - Configuration </vt:lpstr>
      <vt:lpstr>CevaXM4 – Register File</vt:lpstr>
      <vt:lpstr>CevaXM4 – Boot</vt:lpstr>
      <vt:lpstr>CevaXM4 – DMA and QMAN</vt:lpstr>
      <vt:lpstr>CevaXM4 – DMA and QMAN</vt:lpstr>
      <vt:lpstr>CevaXM4 – DMA and QMAN</vt:lpstr>
      <vt:lpstr>CevaXM4_Subsys – Block Diagram</vt:lpstr>
      <vt:lpstr>CevaXM4_Subsys – RGU/CGU/Reg</vt:lpstr>
      <vt:lpstr>CevaXM4_Subsys – IGU/Multi-core</vt:lpstr>
      <vt:lpstr>CevaXM4_Subsys – MV Design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102</cp:revision>
  <dcterms:created xsi:type="dcterms:W3CDTF">2017-09-05T16:18:17Z</dcterms:created>
  <dcterms:modified xsi:type="dcterms:W3CDTF">2017-11-30T03:44:31Z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2017-09-05T00:00:00Z</vt:filetime>
  </property>
</Properties>
</file>