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63" r:id="rId4"/>
    <p:sldId id="275" r:id="rId5"/>
    <p:sldId id="276" r:id="rId6"/>
    <p:sldId id="264" r:id="rId7"/>
    <p:sldId id="261" r:id="rId8"/>
    <p:sldId id="258" r:id="rId9"/>
    <p:sldId id="259" r:id="rId10"/>
    <p:sldId id="284" r:id="rId11"/>
    <p:sldId id="283" r:id="rId12"/>
    <p:sldId id="279" r:id="rId13"/>
    <p:sldId id="272" r:id="rId14"/>
    <p:sldId id="273" r:id="rId15"/>
    <p:sldId id="267" r:id="rId16"/>
    <p:sldId id="281" r:id="rId17"/>
    <p:sldId id="282" r:id="rId18"/>
    <p:sldId id="274" r:id="rId19"/>
    <p:sldId id="270" r:id="rId20"/>
    <p:sldId id="287" r:id="rId21"/>
    <p:sldId id="288" r:id="rId22"/>
    <p:sldId id="268" r:id="rId23"/>
    <p:sldId id="289" r:id="rId24"/>
    <p:sldId id="290" r:id="rId25"/>
    <p:sldId id="291" r:id="rId26"/>
    <p:sldId id="292" r:id="rId27"/>
    <p:sldId id="293" r:id="rId28"/>
    <p:sldId id="294" r:id="rId29"/>
    <p:sldId id="271" r:id="rId30"/>
    <p:sldId id="285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818" autoAdjust="0"/>
  </p:normalViewPr>
  <p:slideViewPr>
    <p:cSldViewPr>
      <p:cViewPr varScale="1">
        <p:scale>
          <a:sx n="141" d="100"/>
          <a:sy n="141" d="100"/>
        </p:scale>
        <p:origin x="13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rtosyn_Doc\Sirius_Git\sirius_doc\IP\Vcodec\HEVC\Sirius_H264_HEVC_Encoder_compress_ratio_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rtosyn_Doc\Sirius_Git\sirius_doc\IP\Vcodec\HEVC\Sirius_H264_HEVC_Encoder_compress_ratio_comp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Basketball</a:t>
            </a:r>
            <a:r>
              <a:rPr lang="en-US" altLang="zh-CN" baseline="0"/>
              <a:t> 1080P </a:t>
            </a:r>
            <a:r>
              <a:rPr lang="en-US" altLang="zh-CN"/>
              <a:t>HEVC_H264_Frame_Bitrate with constant QP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Sirius_HEVC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Sheet1!$D$3:$D$152</c:f>
              <c:strCache>
                <c:ptCount val="150"/>
                <c:pt idx="0">
                  <c:v>I</c:v>
                </c:pt>
                <c:pt idx="1">
                  <c:v>P</c:v>
                </c:pt>
                <c:pt idx="2">
                  <c:v>P</c:v>
                </c:pt>
                <c:pt idx="3">
                  <c:v>P</c:v>
                </c:pt>
                <c:pt idx="4">
                  <c:v>P</c:v>
                </c:pt>
                <c:pt idx="5">
                  <c:v>P</c:v>
                </c:pt>
                <c:pt idx="6">
                  <c:v>P</c:v>
                </c:pt>
                <c:pt idx="7">
                  <c:v>P</c:v>
                </c:pt>
                <c:pt idx="8">
                  <c:v>P</c:v>
                </c:pt>
                <c:pt idx="9">
                  <c:v>P</c:v>
                </c:pt>
                <c:pt idx="10">
                  <c:v>P</c:v>
                </c:pt>
                <c:pt idx="11">
                  <c:v>P</c:v>
                </c:pt>
                <c:pt idx="12">
                  <c:v>P</c:v>
                </c:pt>
                <c:pt idx="13">
                  <c:v>P</c:v>
                </c:pt>
                <c:pt idx="14">
                  <c:v>P</c:v>
                </c:pt>
                <c:pt idx="15">
                  <c:v>P</c:v>
                </c:pt>
                <c:pt idx="16">
                  <c:v>P</c:v>
                </c:pt>
                <c:pt idx="17">
                  <c:v>P</c:v>
                </c:pt>
                <c:pt idx="18">
                  <c:v>P</c:v>
                </c:pt>
                <c:pt idx="19">
                  <c:v>P</c:v>
                </c:pt>
                <c:pt idx="20">
                  <c:v>P</c:v>
                </c:pt>
                <c:pt idx="21">
                  <c:v>P</c:v>
                </c:pt>
                <c:pt idx="22">
                  <c:v>P</c:v>
                </c:pt>
                <c:pt idx="23">
                  <c:v>P</c:v>
                </c:pt>
                <c:pt idx="24">
                  <c:v>P</c:v>
                </c:pt>
                <c:pt idx="25">
                  <c:v>P</c:v>
                </c:pt>
                <c:pt idx="26">
                  <c:v>P</c:v>
                </c:pt>
                <c:pt idx="27">
                  <c:v>P</c:v>
                </c:pt>
                <c:pt idx="28">
                  <c:v>P</c:v>
                </c:pt>
                <c:pt idx="29">
                  <c:v>P</c:v>
                </c:pt>
                <c:pt idx="30">
                  <c:v>P</c:v>
                </c:pt>
                <c:pt idx="31">
                  <c:v>P</c:v>
                </c:pt>
                <c:pt idx="32">
                  <c:v>P</c:v>
                </c:pt>
                <c:pt idx="33">
                  <c:v>P</c:v>
                </c:pt>
                <c:pt idx="34">
                  <c:v>P</c:v>
                </c:pt>
                <c:pt idx="35">
                  <c:v>P</c:v>
                </c:pt>
                <c:pt idx="36">
                  <c:v>P</c:v>
                </c:pt>
                <c:pt idx="37">
                  <c:v>P</c:v>
                </c:pt>
                <c:pt idx="38">
                  <c:v>P</c:v>
                </c:pt>
                <c:pt idx="39">
                  <c:v>P</c:v>
                </c:pt>
                <c:pt idx="40">
                  <c:v>P</c:v>
                </c:pt>
                <c:pt idx="41">
                  <c:v>P</c:v>
                </c:pt>
                <c:pt idx="42">
                  <c:v>P</c:v>
                </c:pt>
                <c:pt idx="43">
                  <c:v>P</c:v>
                </c:pt>
                <c:pt idx="44">
                  <c:v>P</c:v>
                </c:pt>
                <c:pt idx="45">
                  <c:v>P</c:v>
                </c:pt>
                <c:pt idx="46">
                  <c:v>P</c:v>
                </c:pt>
                <c:pt idx="47">
                  <c:v>P</c:v>
                </c:pt>
                <c:pt idx="48">
                  <c:v>P</c:v>
                </c:pt>
                <c:pt idx="49">
                  <c:v>P</c:v>
                </c:pt>
                <c:pt idx="50">
                  <c:v>P</c:v>
                </c:pt>
                <c:pt idx="51">
                  <c:v>P</c:v>
                </c:pt>
                <c:pt idx="52">
                  <c:v>P</c:v>
                </c:pt>
                <c:pt idx="53">
                  <c:v>P</c:v>
                </c:pt>
                <c:pt idx="54">
                  <c:v>P</c:v>
                </c:pt>
                <c:pt idx="55">
                  <c:v>P</c:v>
                </c:pt>
                <c:pt idx="56">
                  <c:v>P</c:v>
                </c:pt>
                <c:pt idx="57">
                  <c:v>P</c:v>
                </c:pt>
                <c:pt idx="58">
                  <c:v>P</c:v>
                </c:pt>
                <c:pt idx="59">
                  <c:v>P</c:v>
                </c:pt>
                <c:pt idx="60">
                  <c:v>P</c:v>
                </c:pt>
                <c:pt idx="61">
                  <c:v>P</c:v>
                </c:pt>
                <c:pt idx="62">
                  <c:v>P</c:v>
                </c:pt>
                <c:pt idx="63">
                  <c:v>P</c:v>
                </c:pt>
                <c:pt idx="64">
                  <c:v>P</c:v>
                </c:pt>
                <c:pt idx="65">
                  <c:v>P</c:v>
                </c:pt>
                <c:pt idx="66">
                  <c:v>P</c:v>
                </c:pt>
                <c:pt idx="67">
                  <c:v>P</c:v>
                </c:pt>
                <c:pt idx="68">
                  <c:v>P</c:v>
                </c:pt>
                <c:pt idx="69">
                  <c:v>P</c:v>
                </c:pt>
                <c:pt idx="70">
                  <c:v>P</c:v>
                </c:pt>
                <c:pt idx="71">
                  <c:v>P</c:v>
                </c:pt>
                <c:pt idx="72">
                  <c:v>P</c:v>
                </c:pt>
                <c:pt idx="73">
                  <c:v>P</c:v>
                </c:pt>
                <c:pt idx="74">
                  <c:v>P</c:v>
                </c:pt>
                <c:pt idx="75">
                  <c:v>P</c:v>
                </c:pt>
                <c:pt idx="76">
                  <c:v>P</c:v>
                </c:pt>
                <c:pt idx="77">
                  <c:v>P</c:v>
                </c:pt>
                <c:pt idx="78">
                  <c:v>P</c:v>
                </c:pt>
                <c:pt idx="79">
                  <c:v>P</c:v>
                </c:pt>
                <c:pt idx="80">
                  <c:v>P</c:v>
                </c:pt>
                <c:pt idx="81">
                  <c:v>P</c:v>
                </c:pt>
                <c:pt idx="82">
                  <c:v>P</c:v>
                </c:pt>
                <c:pt idx="83">
                  <c:v>P</c:v>
                </c:pt>
                <c:pt idx="84">
                  <c:v>P</c:v>
                </c:pt>
                <c:pt idx="85">
                  <c:v>P</c:v>
                </c:pt>
                <c:pt idx="86">
                  <c:v>P</c:v>
                </c:pt>
                <c:pt idx="87">
                  <c:v>P</c:v>
                </c:pt>
                <c:pt idx="88">
                  <c:v>P</c:v>
                </c:pt>
                <c:pt idx="89">
                  <c:v>P</c:v>
                </c:pt>
                <c:pt idx="90">
                  <c:v>P</c:v>
                </c:pt>
                <c:pt idx="91">
                  <c:v>P</c:v>
                </c:pt>
                <c:pt idx="92">
                  <c:v>P</c:v>
                </c:pt>
                <c:pt idx="93">
                  <c:v>P</c:v>
                </c:pt>
                <c:pt idx="94">
                  <c:v>P</c:v>
                </c:pt>
                <c:pt idx="95">
                  <c:v>P</c:v>
                </c:pt>
                <c:pt idx="96">
                  <c:v>P</c:v>
                </c:pt>
                <c:pt idx="97">
                  <c:v>P</c:v>
                </c:pt>
                <c:pt idx="98">
                  <c:v>P</c:v>
                </c:pt>
                <c:pt idx="99">
                  <c:v>P</c:v>
                </c:pt>
                <c:pt idx="100">
                  <c:v>P</c:v>
                </c:pt>
                <c:pt idx="101">
                  <c:v>P</c:v>
                </c:pt>
                <c:pt idx="102">
                  <c:v>P</c:v>
                </c:pt>
                <c:pt idx="103">
                  <c:v>P</c:v>
                </c:pt>
                <c:pt idx="104">
                  <c:v>P</c:v>
                </c:pt>
                <c:pt idx="105">
                  <c:v>P</c:v>
                </c:pt>
                <c:pt idx="106">
                  <c:v>P</c:v>
                </c:pt>
                <c:pt idx="107">
                  <c:v>P</c:v>
                </c:pt>
                <c:pt idx="108">
                  <c:v>P</c:v>
                </c:pt>
                <c:pt idx="109">
                  <c:v>P</c:v>
                </c:pt>
                <c:pt idx="110">
                  <c:v>P</c:v>
                </c:pt>
                <c:pt idx="111">
                  <c:v>P</c:v>
                </c:pt>
                <c:pt idx="112">
                  <c:v>P</c:v>
                </c:pt>
                <c:pt idx="113">
                  <c:v>P</c:v>
                </c:pt>
                <c:pt idx="114">
                  <c:v>P</c:v>
                </c:pt>
                <c:pt idx="115">
                  <c:v>P</c:v>
                </c:pt>
                <c:pt idx="116">
                  <c:v>P</c:v>
                </c:pt>
                <c:pt idx="117">
                  <c:v>P</c:v>
                </c:pt>
                <c:pt idx="118">
                  <c:v>P</c:v>
                </c:pt>
                <c:pt idx="119">
                  <c:v>P</c:v>
                </c:pt>
                <c:pt idx="120">
                  <c:v>P</c:v>
                </c:pt>
                <c:pt idx="121">
                  <c:v>P</c:v>
                </c:pt>
                <c:pt idx="122">
                  <c:v>P</c:v>
                </c:pt>
                <c:pt idx="123">
                  <c:v>P</c:v>
                </c:pt>
                <c:pt idx="124">
                  <c:v>P</c:v>
                </c:pt>
                <c:pt idx="125">
                  <c:v>P</c:v>
                </c:pt>
                <c:pt idx="126">
                  <c:v>P</c:v>
                </c:pt>
                <c:pt idx="127">
                  <c:v>P</c:v>
                </c:pt>
                <c:pt idx="128">
                  <c:v>P</c:v>
                </c:pt>
                <c:pt idx="129">
                  <c:v>P</c:v>
                </c:pt>
                <c:pt idx="130">
                  <c:v>P</c:v>
                </c:pt>
                <c:pt idx="131">
                  <c:v>P</c:v>
                </c:pt>
                <c:pt idx="132">
                  <c:v>P</c:v>
                </c:pt>
                <c:pt idx="133">
                  <c:v>P</c:v>
                </c:pt>
                <c:pt idx="134">
                  <c:v>P</c:v>
                </c:pt>
                <c:pt idx="135">
                  <c:v>P</c:v>
                </c:pt>
                <c:pt idx="136">
                  <c:v>P</c:v>
                </c:pt>
                <c:pt idx="137">
                  <c:v>P</c:v>
                </c:pt>
                <c:pt idx="138">
                  <c:v>P</c:v>
                </c:pt>
                <c:pt idx="139">
                  <c:v>P</c:v>
                </c:pt>
                <c:pt idx="140">
                  <c:v>P</c:v>
                </c:pt>
                <c:pt idx="141">
                  <c:v>P</c:v>
                </c:pt>
                <c:pt idx="142">
                  <c:v>P</c:v>
                </c:pt>
                <c:pt idx="143">
                  <c:v>P</c:v>
                </c:pt>
                <c:pt idx="144">
                  <c:v>P</c:v>
                </c:pt>
                <c:pt idx="145">
                  <c:v>P</c:v>
                </c:pt>
                <c:pt idx="146">
                  <c:v>P</c:v>
                </c:pt>
                <c:pt idx="147">
                  <c:v>P</c:v>
                </c:pt>
                <c:pt idx="148">
                  <c:v>P</c:v>
                </c:pt>
                <c:pt idx="149">
                  <c:v>P</c:v>
                </c:pt>
              </c:strCache>
            </c:strRef>
          </c:cat>
          <c:val>
            <c:numRef>
              <c:f>Sheet1!$F$3:$F$152</c:f>
              <c:numCache>
                <c:formatCode>General</c:formatCode>
                <c:ptCount val="150"/>
                <c:pt idx="0">
                  <c:v>438448</c:v>
                </c:pt>
                <c:pt idx="1">
                  <c:v>127216</c:v>
                </c:pt>
                <c:pt idx="2">
                  <c:v>139648</c:v>
                </c:pt>
                <c:pt idx="3">
                  <c:v>140120</c:v>
                </c:pt>
                <c:pt idx="4">
                  <c:v>142480</c:v>
                </c:pt>
                <c:pt idx="5">
                  <c:v>147464</c:v>
                </c:pt>
                <c:pt idx="6">
                  <c:v>149392</c:v>
                </c:pt>
                <c:pt idx="7">
                  <c:v>149392</c:v>
                </c:pt>
                <c:pt idx="8">
                  <c:v>145984</c:v>
                </c:pt>
                <c:pt idx="9">
                  <c:v>144488</c:v>
                </c:pt>
                <c:pt idx="10">
                  <c:v>140704</c:v>
                </c:pt>
                <c:pt idx="11">
                  <c:v>134968</c:v>
                </c:pt>
                <c:pt idx="12">
                  <c:v>129400</c:v>
                </c:pt>
                <c:pt idx="13">
                  <c:v>125368</c:v>
                </c:pt>
                <c:pt idx="14">
                  <c:v>125680</c:v>
                </c:pt>
                <c:pt idx="15">
                  <c:v>132592</c:v>
                </c:pt>
                <c:pt idx="16">
                  <c:v>125440</c:v>
                </c:pt>
                <c:pt idx="17">
                  <c:v>126856</c:v>
                </c:pt>
                <c:pt idx="18">
                  <c:v>125344</c:v>
                </c:pt>
                <c:pt idx="19">
                  <c:v>127904</c:v>
                </c:pt>
                <c:pt idx="20">
                  <c:v>133512</c:v>
                </c:pt>
                <c:pt idx="21">
                  <c:v>135800</c:v>
                </c:pt>
                <c:pt idx="22">
                  <c:v>137784</c:v>
                </c:pt>
                <c:pt idx="23">
                  <c:v>142688</c:v>
                </c:pt>
                <c:pt idx="24">
                  <c:v>148240</c:v>
                </c:pt>
                <c:pt idx="25">
                  <c:v>160456</c:v>
                </c:pt>
                <c:pt idx="26">
                  <c:v>164008</c:v>
                </c:pt>
                <c:pt idx="27">
                  <c:v>167640</c:v>
                </c:pt>
                <c:pt idx="28">
                  <c:v>163488</c:v>
                </c:pt>
                <c:pt idx="29">
                  <c:v>161928</c:v>
                </c:pt>
                <c:pt idx="30">
                  <c:v>155736</c:v>
                </c:pt>
                <c:pt idx="31">
                  <c:v>155936</c:v>
                </c:pt>
                <c:pt idx="32">
                  <c:v>164216</c:v>
                </c:pt>
                <c:pt idx="33">
                  <c:v>167792</c:v>
                </c:pt>
                <c:pt idx="34">
                  <c:v>175280</c:v>
                </c:pt>
                <c:pt idx="35">
                  <c:v>180160</c:v>
                </c:pt>
                <c:pt idx="36">
                  <c:v>181032</c:v>
                </c:pt>
                <c:pt idx="37">
                  <c:v>178928</c:v>
                </c:pt>
                <c:pt idx="38">
                  <c:v>177112</c:v>
                </c:pt>
                <c:pt idx="39">
                  <c:v>172048</c:v>
                </c:pt>
                <c:pt idx="40">
                  <c:v>176720</c:v>
                </c:pt>
                <c:pt idx="41">
                  <c:v>188776</c:v>
                </c:pt>
                <c:pt idx="42">
                  <c:v>195864</c:v>
                </c:pt>
                <c:pt idx="43">
                  <c:v>202824</c:v>
                </c:pt>
                <c:pt idx="44">
                  <c:v>214152</c:v>
                </c:pt>
                <c:pt idx="45">
                  <c:v>223368</c:v>
                </c:pt>
                <c:pt idx="46">
                  <c:v>230752</c:v>
                </c:pt>
                <c:pt idx="47">
                  <c:v>221440</c:v>
                </c:pt>
                <c:pt idx="48">
                  <c:v>221064</c:v>
                </c:pt>
                <c:pt idx="49">
                  <c:v>217016</c:v>
                </c:pt>
                <c:pt idx="50">
                  <c:v>222432</c:v>
                </c:pt>
                <c:pt idx="51">
                  <c:v>208744</c:v>
                </c:pt>
                <c:pt idx="52">
                  <c:v>209232</c:v>
                </c:pt>
                <c:pt idx="53">
                  <c:v>213168</c:v>
                </c:pt>
                <c:pt idx="54">
                  <c:v>213120</c:v>
                </c:pt>
                <c:pt idx="55">
                  <c:v>218264</c:v>
                </c:pt>
                <c:pt idx="56">
                  <c:v>229280</c:v>
                </c:pt>
                <c:pt idx="57">
                  <c:v>247696</c:v>
                </c:pt>
                <c:pt idx="58">
                  <c:v>241824</c:v>
                </c:pt>
                <c:pt idx="59">
                  <c:v>263512</c:v>
                </c:pt>
                <c:pt idx="60">
                  <c:v>241904</c:v>
                </c:pt>
                <c:pt idx="61">
                  <c:v>244968</c:v>
                </c:pt>
                <c:pt idx="62">
                  <c:v>230704</c:v>
                </c:pt>
                <c:pt idx="63">
                  <c:v>228344</c:v>
                </c:pt>
                <c:pt idx="64">
                  <c:v>232104</c:v>
                </c:pt>
                <c:pt idx="65">
                  <c:v>233384</c:v>
                </c:pt>
                <c:pt idx="66">
                  <c:v>254144</c:v>
                </c:pt>
                <c:pt idx="67">
                  <c:v>283864</c:v>
                </c:pt>
                <c:pt idx="68">
                  <c:v>282136</c:v>
                </c:pt>
                <c:pt idx="69">
                  <c:v>268904</c:v>
                </c:pt>
                <c:pt idx="70">
                  <c:v>267616</c:v>
                </c:pt>
                <c:pt idx="71">
                  <c:v>263640</c:v>
                </c:pt>
                <c:pt idx="72">
                  <c:v>269832</c:v>
                </c:pt>
                <c:pt idx="73">
                  <c:v>262000</c:v>
                </c:pt>
                <c:pt idx="74">
                  <c:v>246664</c:v>
                </c:pt>
                <c:pt idx="75">
                  <c:v>228920</c:v>
                </c:pt>
                <c:pt idx="76">
                  <c:v>246504</c:v>
                </c:pt>
                <c:pt idx="77">
                  <c:v>256368</c:v>
                </c:pt>
                <c:pt idx="78">
                  <c:v>246224</c:v>
                </c:pt>
                <c:pt idx="79">
                  <c:v>230912</c:v>
                </c:pt>
                <c:pt idx="80">
                  <c:v>232440</c:v>
                </c:pt>
                <c:pt idx="81">
                  <c:v>239344</c:v>
                </c:pt>
                <c:pt idx="82">
                  <c:v>231096</c:v>
                </c:pt>
                <c:pt idx="83">
                  <c:v>218528</c:v>
                </c:pt>
                <c:pt idx="84">
                  <c:v>214240</c:v>
                </c:pt>
                <c:pt idx="85">
                  <c:v>205640</c:v>
                </c:pt>
                <c:pt idx="86">
                  <c:v>193496</c:v>
                </c:pt>
                <c:pt idx="87">
                  <c:v>200784</c:v>
                </c:pt>
                <c:pt idx="88">
                  <c:v>194720</c:v>
                </c:pt>
                <c:pt idx="89">
                  <c:v>190840</c:v>
                </c:pt>
                <c:pt idx="90">
                  <c:v>196232</c:v>
                </c:pt>
                <c:pt idx="91">
                  <c:v>204968</c:v>
                </c:pt>
                <c:pt idx="92">
                  <c:v>203360</c:v>
                </c:pt>
                <c:pt idx="93">
                  <c:v>200104</c:v>
                </c:pt>
                <c:pt idx="94">
                  <c:v>199872</c:v>
                </c:pt>
                <c:pt idx="95">
                  <c:v>208896</c:v>
                </c:pt>
                <c:pt idx="96">
                  <c:v>200112</c:v>
                </c:pt>
                <c:pt idx="97">
                  <c:v>199024</c:v>
                </c:pt>
                <c:pt idx="98">
                  <c:v>200360</c:v>
                </c:pt>
                <c:pt idx="99">
                  <c:v>202728</c:v>
                </c:pt>
                <c:pt idx="100">
                  <c:v>204312</c:v>
                </c:pt>
                <c:pt idx="101">
                  <c:v>201752</c:v>
                </c:pt>
                <c:pt idx="102">
                  <c:v>206888</c:v>
                </c:pt>
                <c:pt idx="103">
                  <c:v>201176</c:v>
                </c:pt>
                <c:pt idx="104">
                  <c:v>205216</c:v>
                </c:pt>
                <c:pt idx="105">
                  <c:v>205600</c:v>
                </c:pt>
                <c:pt idx="106">
                  <c:v>207184</c:v>
                </c:pt>
                <c:pt idx="107">
                  <c:v>211192</c:v>
                </c:pt>
                <c:pt idx="108">
                  <c:v>206248</c:v>
                </c:pt>
                <c:pt idx="109">
                  <c:v>197248</c:v>
                </c:pt>
                <c:pt idx="110">
                  <c:v>192640</c:v>
                </c:pt>
                <c:pt idx="111">
                  <c:v>192424</c:v>
                </c:pt>
                <c:pt idx="112">
                  <c:v>191424</c:v>
                </c:pt>
                <c:pt idx="113">
                  <c:v>183976</c:v>
                </c:pt>
                <c:pt idx="114">
                  <c:v>184272</c:v>
                </c:pt>
                <c:pt idx="115">
                  <c:v>182368</c:v>
                </c:pt>
                <c:pt idx="116">
                  <c:v>188392</c:v>
                </c:pt>
                <c:pt idx="117">
                  <c:v>191648</c:v>
                </c:pt>
                <c:pt idx="118">
                  <c:v>193168</c:v>
                </c:pt>
                <c:pt idx="119">
                  <c:v>192816</c:v>
                </c:pt>
                <c:pt idx="120">
                  <c:v>198680</c:v>
                </c:pt>
                <c:pt idx="121">
                  <c:v>194488</c:v>
                </c:pt>
                <c:pt idx="122">
                  <c:v>196472</c:v>
                </c:pt>
                <c:pt idx="123">
                  <c:v>200432</c:v>
                </c:pt>
                <c:pt idx="124">
                  <c:v>201600</c:v>
                </c:pt>
                <c:pt idx="125">
                  <c:v>201888</c:v>
                </c:pt>
                <c:pt idx="126">
                  <c:v>198688</c:v>
                </c:pt>
                <c:pt idx="127">
                  <c:v>204064</c:v>
                </c:pt>
                <c:pt idx="128">
                  <c:v>206624</c:v>
                </c:pt>
                <c:pt idx="129">
                  <c:v>202576</c:v>
                </c:pt>
                <c:pt idx="130">
                  <c:v>206232</c:v>
                </c:pt>
                <c:pt idx="131">
                  <c:v>200072</c:v>
                </c:pt>
                <c:pt idx="132">
                  <c:v>186312</c:v>
                </c:pt>
                <c:pt idx="133">
                  <c:v>175672</c:v>
                </c:pt>
                <c:pt idx="134">
                  <c:v>180392</c:v>
                </c:pt>
                <c:pt idx="135">
                  <c:v>176824</c:v>
                </c:pt>
                <c:pt idx="136">
                  <c:v>179512</c:v>
                </c:pt>
                <c:pt idx="137">
                  <c:v>186744</c:v>
                </c:pt>
                <c:pt idx="138">
                  <c:v>182680</c:v>
                </c:pt>
                <c:pt idx="139">
                  <c:v>176920</c:v>
                </c:pt>
                <c:pt idx="140">
                  <c:v>183248</c:v>
                </c:pt>
                <c:pt idx="141">
                  <c:v>196216</c:v>
                </c:pt>
                <c:pt idx="142">
                  <c:v>211272</c:v>
                </c:pt>
                <c:pt idx="143">
                  <c:v>220112</c:v>
                </c:pt>
                <c:pt idx="144">
                  <c:v>224608</c:v>
                </c:pt>
                <c:pt idx="145">
                  <c:v>230120</c:v>
                </c:pt>
                <c:pt idx="146">
                  <c:v>232376</c:v>
                </c:pt>
                <c:pt idx="147">
                  <c:v>243936</c:v>
                </c:pt>
                <c:pt idx="148">
                  <c:v>258392</c:v>
                </c:pt>
                <c:pt idx="149">
                  <c:v>253808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93-48FB-89EE-17B2F1764A2E}"/>
            </c:ext>
          </c:extLst>
        </c:ser>
        <c:ser>
          <c:idx val="1"/>
          <c:order val="1"/>
          <c:tx>
            <c:v>Sirius_H264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Sheet1!$T$3:$T$152</c:f>
              <c:numCache>
                <c:formatCode>General</c:formatCode>
                <c:ptCount val="150"/>
                <c:pt idx="0">
                  <c:v>563304</c:v>
                </c:pt>
                <c:pt idx="1">
                  <c:v>232144</c:v>
                </c:pt>
                <c:pt idx="2">
                  <c:v>248520</c:v>
                </c:pt>
                <c:pt idx="3">
                  <c:v>249600</c:v>
                </c:pt>
                <c:pt idx="4">
                  <c:v>262584</c:v>
                </c:pt>
                <c:pt idx="5">
                  <c:v>265504</c:v>
                </c:pt>
                <c:pt idx="6">
                  <c:v>271216</c:v>
                </c:pt>
                <c:pt idx="7">
                  <c:v>269368</c:v>
                </c:pt>
                <c:pt idx="8">
                  <c:v>260080</c:v>
                </c:pt>
                <c:pt idx="9">
                  <c:v>256584</c:v>
                </c:pt>
                <c:pt idx="10">
                  <c:v>251272</c:v>
                </c:pt>
                <c:pt idx="11">
                  <c:v>241560</c:v>
                </c:pt>
                <c:pt idx="12">
                  <c:v>232048</c:v>
                </c:pt>
                <c:pt idx="13">
                  <c:v>225616</c:v>
                </c:pt>
                <c:pt idx="14">
                  <c:v>215720</c:v>
                </c:pt>
                <c:pt idx="15">
                  <c:v>222416</c:v>
                </c:pt>
                <c:pt idx="16">
                  <c:v>215888</c:v>
                </c:pt>
                <c:pt idx="17">
                  <c:v>213088</c:v>
                </c:pt>
                <c:pt idx="18">
                  <c:v>215240</c:v>
                </c:pt>
                <c:pt idx="19">
                  <c:v>217624</c:v>
                </c:pt>
                <c:pt idx="20">
                  <c:v>218712</c:v>
                </c:pt>
                <c:pt idx="21">
                  <c:v>221664</c:v>
                </c:pt>
                <c:pt idx="22">
                  <c:v>227648</c:v>
                </c:pt>
                <c:pt idx="23">
                  <c:v>237120</c:v>
                </c:pt>
                <c:pt idx="24">
                  <c:v>245568</c:v>
                </c:pt>
                <c:pt idx="25">
                  <c:v>253584</c:v>
                </c:pt>
                <c:pt idx="26">
                  <c:v>266432</c:v>
                </c:pt>
                <c:pt idx="27">
                  <c:v>270888</c:v>
                </c:pt>
                <c:pt idx="28">
                  <c:v>273096</c:v>
                </c:pt>
                <c:pt idx="29">
                  <c:v>273736</c:v>
                </c:pt>
                <c:pt idx="30">
                  <c:v>263128</c:v>
                </c:pt>
                <c:pt idx="31">
                  <c:v>260552</c:v>
                </c:pt>
                <c:pt idx="32">
                  <c:v>273568</c:v>
                </c:pt>
                <c:pt idx="33">
                  <c:v>280624</c:v>
                </c:pt>
                <c:pt idx="34">
                  <c:v>292160</c:v>
                </c:pt>
                <c:pt idx="35">
                  <c:v>297920</c:v>
                </c:pt>
                <c:pt idx="36">
                  <c:v>298168</c:v>
                </c:pt>
                <c:pt idx="37">
                  <c:v>295968</c:v>
                </c:pt>
                <c:pt idx="38">
                  <c:v>290256</c:v>
                </c:pt>
                <c:pt idx="39">
                  <c:v>286008</c:v>
                </c:pt>
                <c:pt idx="40">
                  <c:v>293864</c:v>
                </c:pt>
                <c:pt idx="41">
                  <c:v>302312</c:v>
                </c:pt>
                <c:pt idx="42">
                  <c:v>317008</c:v>
                </c:pt>
                <c:pt idx="43">
                  <c:v>325064</c:v>
                </c:pt>
                <c:pt idx="44">
                  <c:v>343848</c:v>
                </c:pt>
                <c:pt idx="45">
                  <c:v>355816</c:v>
                </c:pt>
                <c:pt idx="46">
                  <c:v>365840</c:v>
                </c:pt>
                <c:pt idx="47">
                  <c:v>357800</c:v>
                </c:pt>
                <c:pt idx="48">
                  <c:v>358968</c:v>
                </c:pt>
                <c:pt idx="49">
                  <c:v>357368</c:v>
                </c:pt>
                <c:pt idx="50">
                  <c:v>377088</c:v>
                </c:pt>
                <c:pt idx="51">
                  <c:v>345920</c:v>
                </c:pt>
                <c:pt idx="52">
                  <c:v>360448</c:v>
                </c:pt>
                <c:pt idx="53">
                  <c:v>359760</c:v>
                </c:pt>
                <c:pt idx="54">
                  <c:v>360968</c:v>
                </c:pt>
                <c:pt idx="55">
                  <c:v>363752</c:v>
                </c:pt>
                <c:pt idx="56">
                  <c:v>384040</c:v>
                </c:pt>
                <c:pt idx="57">
                  <c:v>407072</c:v>
                </c:pt>
                <c:pt idx="58">
                  <c:v>400568</c:v>
                </c:pt>
                <c:pt idx="59">
                  <c:v>422016</c:v>
                </c:pt>
                <c:pt idx="60">
                  <c:v>403656</c:v>
                </c:pt>
                <c:pt idx="61">
                  <c:v>406344</c:v>
                </c:pt>
                <c:pt idx="62">
                  <c:v>400240</c:v>
                </c:pt>
                <c:pt idx="63">
                  <c:v>368488</c:v>
                </c:pt>
                <c:pt idx="64">
                  <c:v>380896</c:v>
                </c:pt>
                <c:pt idx="65">
                  <c:v>383816</c:v>
                </c:pt>
                <c:pt idx="66">
                  <c:v>411600</c:v>
                </c:pt>
                <c:pt idx="67">
                  <c:v>454280</c:v>
                </c:pt>
                <c:pt idx="68">
                  <c:v>464528</c:v>
                </c:pt>
                <c:pt idx="69">
                  <c:v>443880</c:v>
                </c:pt>
                <c:pt idx="70">
                  <c:v>447496</c:v>
                </c:pt>
                <c:pt idx="71">
                  <c:v>431840</c:v>
                </c:pt>
                <c:pt idx="72">
                  <c:v>422736</c:v>
                </c:pt>
                <c:pt idx="73">
                  <c:v>418672</c:v>
                </c:pt>
                <c:pt idx="74">
                  <c:v>410376</c:v>
                </c:pt>
                <c:pt idx="75">
                  <c:v>391768</c:v>
                </c:pt>
                <c:pt idx="76">
                  <c:v>401560</c:v>
                </c:pt>
                <c:pt idx="77">
                  <c:v>409736</c:v>
                </c:pt>
                <c:pt idx="78">
                  <c:v>398400</c:v>
                </c:pt>
                <c:pt idx="79">
                  <c:v>387384</c:v>
                </c:pt>
                <c:pt idx="80">
                  <c:v>391256</c:v>
                </c:pt>
                <c:pt idx="81">
                  <c:v>387488</c:v>
                </c:pt>
                <c:pt idx="82">
                  <c:v>383280</c:v>
                </c:pt>
                <c:pt idx="83">
                  <c:v>365168</c:v>
                </c:pt>
                <c:pt idx="84">
                  <c:v>359240</c:v>
                </c:pt>
                <c:pt idx="85">
                  <c:v>345784</c:v>
                </c:pt>
                <c:pt idx="86">
                  <c:v>328168</c:v>
                </c:pt>
                <c:pt idx="87">
                  <c:v>330416</c:v>
                </c:pt>
                <c:pt idx="88">
                  <c:v>321688</c:v>
                </c:pt>
                <c:pt idx="89">
                  <c:v>318048</c:v>
                </c:pt>
                <c:pt idx="90">
                  <c:v>326800</c:v>
                </c:pt>
                <c:pt idx="91">
                  <c:v>346144</c:v>
                </c:pt>
                <c:pt idx="92">
                  <c:v>341992</c:v>
                </c:pt>
                <c:pt idx="93">
                  <c:v>338208</c:v>
                </c:pt>
                <c:pt idx="94">
                  <c:v>339072</c:v>
                </c:pt>
                <c:pt idx="95">
                  <c:v>346128</c:v>
                </c:pt>
                <c:pt idx="96">
                  <c:v>339576</c:v>
                </c:pt>
                <c:pt idx="97">
                  <c:v>333304</c:v>
                </c:pt>
                <c:pt idx="98">
                  <c:v>336208</c:v>
                </c:pt>
                <c:pt idx="99">
                  <c:v>335760</c:v>
                </c:pt>
                <c:pt idx="100">
                  <c:v>333176</c:v>
                </c:pt>
                <c:pt idx="101">
                  <c:v>339328</c:v>
                </c:pt>
                <c:pt idx="102">
                  <c:v>345064</c:v>
                </c:pt>
                <c:pt idx="103">
                  <c:v>341024</c:v>
                </c:pt>
                <c:pt idx="104">
                  <c:v>346440</c:v>
                </c:pt>
                <c:pt idx="105">
                  <c:v>348400</c:v>
                </c:pt>
                <c:pt idx="106">
                  <c:v>351160</c:v>
                </c:pt>
                <c:pt idx="107">
                  <c:v>352512</c:v>
                </c:pt>
                <c:pt idx="108">
                  <c:v>340816</c:v>
                </c:pt>
                <c:pt idx="109">
                  <c:v>332568</c:v>
                </c:pt>
                <c:pt idx="110">
                  <c:v>320392</c:v>
                </c:pt>
                <c:pt idx="111">
                  <c:v>320296</c:v>
                </c:pt>
                <c:pt idx="112">
                  <c:v>321288</c:v>
                </c:pt>
                <c:pt idx="113">
                  <c:v>308104</c:v>
                </c:pt>
                <c:pt idx="114">
                  <c:v>314248</c:v>
                </c:pt>
                <c:pt idx="115">
                  <c:v>314200</c:v>
                </c:pt>
                <c:pt idx="116">
                  <c:v>320960</c:v>
                </c:pt>
                <c:pt idx="117">
                  <c:v>325224</c:v>
                </c:pt>
                <c:pt idx="118">
                  <c:v>328728</c:v>
                </c:pt>
                <c:pt idx="119">
                  <c:v>329672</c:v>
                </c:pt>
                <c:pt idx="120">
                  <c:v>341208</c:v>
                </c:pt>
                <c:pt idx="121">
                  <c:v>331064</c:v>
                </c:pt>
                <c:pt idx="122">
                  <c:v>333304</c:v>
                </c:pt>
                <c:pt idx="123">
                  <c:v>338368</c:v>
                </c:pt>
                <c:pt idx="124">
                  <c:v>335976</c:v>
                </c:pt>
                <c:pt idx="125">
                  <c:v>338096</c:v>
                </c:pt>
                <c:pt idx="126">
                  <c:v>341312</c:v>
                </c:pt>
                <c:pt idx="127">
                  <c:v>339832</c:v>
                </c:pt>
                <c:pt idx="128">
                  <c:v>343584</c:v>
                </c:pt>
                <c:pt idx="129">
                  <c:v>342336</c:v>
                </c:pt>
                <c:pt idx="130">
                  <c:v>345120</c:v>
                </c:pt>
                <c:pt idx="131">
                  <c:v>338080</c:v>
                </c:pt>
                <c:pt idx="132">
                  <c:v>316280</c:v>
                </c:pt>
                <c:pt idx="133">
                  <c:v>304800</c:v>
                </c:pt>
                <c:pt idx="134">
                  <c:v>302120</c:v>
                </c:pt>
                <c:pt idx="135">
                  <c:v>302808</c:v>
                </c:pt>
                <c:pt idx="136">
                  <c:v>311680</c:v>
                </c:pt>
                <c:pt idx="137">
                  <c:v>315696</c:v>
                </c:pt>
                <c:pt idx="138">
                  <c:v>310664</c:v>
                </c:pt>
                <c:pt idx="139">
                  <c:v>300536</c:v>
                </c:pt>
                <c:pt idx="140">
                  <c:v>309992</c:v>
                </c:pt>
                <c:pt idx="141">
                  <c:v>331408</c:v>
                </c:pt>
                <c:pt idx="142">
                  <c:v>342264</c:v>
                </c:pt>
                <c:pt idx="143">
                  <c:v>355552</c:v>
                </c:pt>
                <c:pt idx="144">
                  <c:v>362760</c:v>
                </c:pt>
                <c:pt idx="145">
                  <c:v>365512</c:v>
                </c:pt>
                <c:pt idx="146">
                  <c:v>375672</c:v>
                </c:pt>
                <c:pt idx="147">
                  <c:v>382880</c:v>
                </c:pt>
                <c:pt idx="148">
                  <c:v>408392</c:v>
                </c:pt>
                <c:pt idx="149">
                  <c:v>401224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3-48FB-89EE-17B2F1764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010016"/>
        <c:axId val="529068728"/>
      </c:lineChart>
      <c:catAx>
        <c:axId val="52901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Frame Type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068728"/>
        <c:crosses val="autoZero"/>
        <c:auto val="1"/>
        <c:lblAlgn val="ctr"/>
        <c:lblOffset val="100"/>
        <c:noMultiLvlLbl val="0"/>
      </c:catAx>
      <c:valAx>
        <c:axId val="52906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Frame BitRate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01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Pedestrian</a:t>
            </a:r>
            <a:r>
              <a:rPr lang="en-US" altLang="zh-CN" baseline="0" dirty="0"/>
              <a:t> 1080P </a:t>
            </a:r>
            <a:r>
              <a:rPr lang="en-US" altLang="zh-CN" dirty="0"/>
              <a:t>HEVC_H264_Frame_Bitrate with constant QP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Sirius_HEVC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Sheet1!$D$155:$D$304</c:f>
              <c:strCache>
                <c:ptCount val="150"/>
                <c:pt idx="0">
                  <c:v>I</c:v>
                </c:pt>
                <c:pt idx="1">
                  <c:v>P</c:v>
                </c:pt>
                <c:pt idx="2">
                  <c:v>P</c:v>
                </c:pt>
                <c:pt idx="3">
                  <c:v>P</c:v>
                </c:pt>
                <c:pt idx="4">
                  <c:v>P</c:v>
                </c:pt>
                <c:pt idx="5">
                  <c:v>P</c:v>
                </c:pt>
                <c:pt idx="6">
                  <c:v>P</c:v>
                </c:pt>
                <c:pt idx="7">
                  <c:v>P</c:v>
                </c:pt>
                <c:pt idx="8">
                  <c:v>P</c:v>
                </c:pt>
                <c:pt idx="9">
                  <c:v>P</c:v>
                </c:pt>
                <c:pt idx="10">
                  <c:v>P</c:v>
                </c:pt>
                <c:pt idx="11">
                  <c:v>P</c:v>
                </c:pt>
                <c:pt idx="12">
                  <c:v>P</c:v>
                </c:pt>
                <c:pt idx="13">
                  <c:v>P</c:v>
                </c:pt>
                <c:pt idx="14">
                  <c:v>P</c:v>
                </c:pt>
                <c:pt idx="15">
                  <c:v>P</c:v>
                </c:pt>
                <c:pt idx="16">
                  <c:v>P</c:v>
                </c:pt>
                <c:pt idx="17">
                  <c:v>P</c:v>
                </c:pt>
                <c:pt idx="18">
                  <c:v>P</c:v>
                </c:pt>
                <c:pt idx="19">
                  <c:v>P</c:v>
                </c:pt>
                <c:pt idx="20">
                  <c:v>P</c:v>
                </c:pt>
                <c:pt idx="21">
                  <c:v>P</c:v>
                </c:pt>
                <c:pt idx="22">
                  <c:v>P</c:v>
                </c:pt>
                <c:pt idx="23">
                  <c:v>P</c:v>
                </c:pt>
                <c:pt idx="24">
                  <c:v>P</c:v>
                </c:pt>
                <c:pt idx="25">
                  <c:v>P</c:v>
                </c:pt>
                <c:pt idx="26">
                  <c:v>P</c:v>
                </c:pt>
                <c:pt idx="27">
                  <c:v>P</c:v>
                </c:pt>
                <c:pt idx="28">
                  <c:v>P</c:v>
                </c:pt>
                <c:pt idx="29">
                  <c:v>P</c:v>
                </c:pt>
                <c:pt idx="30">
                  <c:v>P</c:v>
                </c:pt>
                <c:pt idx="31">
                  <c:v>P</c:v>
                </c:pt>
                <c:pt idx="32">
                  <c:v>P</c:v>
                </c:pt>
                <c:pt idx="33">
                  <c:v>P</c:v>
                </c:pt>
                <c:pt idx="34">
                  <c:v>P</c:v>
                </c:pt>
                <c:pt idx="35">
                  <c:v>P</c:v>
                </c:pt>
                <c:pt idx="36">
                  <c:v>P</c:v>
                </c:pt>
                <c:pt idx="37">
                  <c:v>P</c:v>
                </c:pt>
                <c:pt idx="38">
                  <c:v>P</c:v>
                </c:pt>
                <c:pt idx="39">
                  <c:v>P</c:v>
                </c:pt>
                <c:pt idx="40">
                  <c:v>P</c:v>
                </c:pt>
                <c:pt idx="41">
                  <c:v>P</c:v>
                </c:pt>
                <c:pt idx="42">
                  <c:v>P</c:v>
                </c:pt>
                <c:pt idx="43">
                  <c:v>P</c:v>
                </c:pt>
                <c:pt idx="44">
                  <c:v>P</c:v>
                </c:pt>
                <c:pt idx="45">
                  <c:v>P</c:v>
                </c:pt>
                <c:pt idx="46">
                  <c:v>P</c:v>
                </c:pt>
                <c:pt idx="47">
                  <c:v>P</c:v>
                </c:pt>
                <c:pt idx="48">
                  <c:v>P</c:v>
                </c:pt>
                <c:pt idx="49">
                  <c:v>P</c:v>
                </c:pt>
                <c:pt idx="50">
                  <c:v>P</c:v>
                </c:pt>
                <c:pt idx="51">
                  <c:v>P</c:v>
                </c:pt>
                <c:pt idx="52">
                  <c:v>P</c:v>
                </c:pt>
                <c:pt idx="53">
                  <c:v>P</c:v>
                </c:pt>
                <c:pt idx="54">
                  <c:v>P</c:v>
                </c:pt>
                <c:pt idx="55">
                  <c:v>P</c:v>
                </c:pt>
                <c:pt idx="56">
                  <c:v>P</c:v>
                </c:pt>
                <c:pt idx="57">
                  <c:v>P</c:v>
                </c:pt>
                <c:pt idx="58">
                  <c:v>P</c:v>
                </c:pt>
                <c:pt idx="59">
                  <c:v>P</c:v>
                </c:pt>
                <c:pt idx="60">
                  <c:v>P</c:v>
                </c:pt>
                <c:pt idx="61">
                  <c:v>P</c:v>
                </c:pt>
                <c:pt idx="62">
                  <c:v>P</c:v>
                </c:pt>
                <c:pt idx="63">
                  <c:v>P</c:v>
                </c:pt>
                <c:pt idx="64">
                  <c:v>P</c:v>
                </c:pt>
                <c:pt idx="65">
                  <c:v>P</c:v>
                </c:pt>
                <c:pt idx="66">
                  <c:v>P</c:v>
                </c:pt>
                <c:pt idx="67">
                  <c:v>P</c:v>
                </c:pt>
                <c:pt idx="68">
                  <c:v>P</c:v>
                </c:pt>
                <c:pt idx="69">
                  <c:v>P</c:v>
                </c:pt>
                <c:pt idx="70">
                  <c:v>P</c:v>
                </c:pt>
                <c:pt idx="71">
                  <c:v>P</c:v>
                </c:pt>
                <c:pt idx="72">
                  <c:v>P</c:v>
                </c:pt>
                <c:pt idx="73">
                  <c:v>P</c:v>
                </c:pt>
                <c:pt idx="74">
                  <c:v>P</c:v>
                </c:pt>
                <c:pt idx="75">
                  <c:v>P</c:v>
                </c:pt>
                <c:pt idx="76">
                  <c:v>P</c:v>
                </c:pt>
                <c:pt idx="77">
                  <c:v>P</c:v>
                </c:pt>
                <c:pt idx="78">
                  <c:v>P</c:v>
                </c:pt>
                <c:pt idx="79">
                  <c:v>P</c:v>
                </c:pt>
                <c:pt idx="80">
                  <c:v>P</c:v>
                </c:pt>
                <c:pt idx="81">
                  <c:v>P</c:v>
                </c:pt>
                <c:pt idx="82">
                  <c:v>P</c:v>
                </c:pt>
                <c:pt idx="83">
                  <c:v>P</c:v>
                </c:pt>
                <c:pt idx="84">
                  <c:v>P</c:v>
                </c:pt>
                <c:pt idx="85">
                  <c:v>P</c:v>
                </c:pt>
                <c:pt idx="86">
                  <c:v>P</c:v>
                </c:pt>
                <c:pt idx="87">
                  <c:v>P</c:v>
                </c:pt>
                <c:pt idx="88">
                  <c:v>P</c:v>
                </c:pt>
                <c:pt idx="89">
                  <c:v>P</c:v>
                </c:pt>
                <c:pt idx="90">
                  <c:v>P</c:v>
                </c:pt>
                <c:pt idx="91">
                  <c:v>P</c:v>
                </c:pt>
                <c:pt idx="92">
                  <c:v>P</c:v>
                </c:pt>
                <c:pt idx="93">
                  <c:v>P</c:v>
                </c:pt>
                <c:pt idx="94">
                  <c:v>P</c:v>
                </c:pt>
                <c:pt idx="95">
                  <c:v>P</c:v>
                </c:pt>
                <c:pt idx="96">
                  <c:v>P</c:v>
                </c:pt>
                <c:pt idx="97">
                  <c:v>P</c:v>
                </c:pt>
                <c:pt idx="98">
                  <c:v>P</c:v>
                </c:pt>
                <c:pt idx="99">
                  <c:v>P</c:v>
                </c:pt>
                <c:pt idx="100">
                  <c:v>P</c:v>
                </c:pt>
                <c:pt idx="101">
                  <c:v>P</c:v>
                </c:pt>
                <c:pt idx="102">
                  <c:v>P</c:v>
                </c:pt>
                <c:pt idx="103">
                  <c:v>P</c:v>
                </c:pt>
                <c:pt idx="104">
                  <c:v>P</c:v>
                </c:pt>
                <c:pt idx="105">
                  <c:v>P</c:v>
                </c:pt>
                <c:pt idx="106">
                  <c:v>P</c:v>
                </c:pt>
                <c:pt idx="107">
                  <c:v>P</c:v>
                </c:pt>
                <c:pt idx="108">
                  <c:v>P</c:v>
                </c:pt>
                <c:pt idx="109">
                  <c:v>P</c:v>
                </c:pt>
                <c:pt idx="110">
                  <c:v>P</c:v>
                </c:pt>
                <c:pt idx="111">
                  <c:v>P</c:v>
                </c:pt>
                <c:pt idx="112">
                  <c:v>P</c:v>
                </c:pt>
                <c:pt idx="113">
                  <c:v>P</c:v>
                </c:pt>
                <c:pt idx="114">
                  <c:v>P</c:v>
                </c:pt>
                <c:pt idx="115">
                  <c:v>P</c:v>
                </c:pt>
                <c:pt idx="116">
                  <c:v>P</c:v>
                </c:pt>
                <c:pt idx="117">
                  <c:v>P</c:v>
                </c:pt>
                <c:pt idx="118">
                  <c:v>P</c:v>
                </c:pt>
                <c:pt idx="119">
                  <c:v>P</c:v>
                </c:pt>
                <c:pt idx="120">
                  <c:v>P</c:v>
                </c:pt>
                <c:pt idx="121">
                  <c:v>P</c:v>
                </c:pt>
                <c:pt idx="122">
                  <c:v>P</c:v>
                </c:pt>
                <c:pt idx="123">
                  <c:v>P</c:v>
                </c:pt>
                <c:pt idx="124">
                  <c:v>P</c:v>
                </c:pt>
                <c:pt idx="125">
                  <c:v>P</c:v>
                </c:pt>
                <c:pt idx="126">
                  <c:v>P</c:v>
                </c:pt>
                <c:pt idx="127">
                  <c:v>P</c:v>
                </c:pt>
                <c:pt idx="128">
                  <c:v>P</c:v>
                </c:pt>
                <c:pt idx="129">
                  <c:v>P</c:v>
                </c:pt>
                <c:pt idx="130">
                  <c:v>P</c:v>
                </c:pt>
                <c:pt idx="131">
                  <c:v>P</c:v>
                </c:pt>
                <c:pt idx="132">
                  <c:v>P</c:v>
                </c:pt>
                <c:pt idx="133">
                  <c:v>P</c:v>
                </c:pt>
                <c:pt idx="134">
                  <c:v>P</c:v>
                </c:pt>
                <c:pt idx="135">
                  <c:v>P</c:v>
                </c:pt>
                <c:pt idx="136">
                  <c:v>P</c:v>
                </c:pt>
                <c:pt idx="137">
                  <c:v>P</c:v>
                </c:pt>
                <c:pt idx="138">
                  <c:v>P</c:v>
                </c:pt>
                <c:pt idx="139">
                  <c:v>P</c:v>
                </c:pt>
                <c:pt idx="140">
                  <c:v>P</c:v>
                </c:pt>
                <c:pt idx="141">
                  <c:v>P</c:v>
                </c:pt>
                <c:pt idx="142">
                  <c:v>P</c:v>
                </c:pt>
                <c:pt idx="143">
                  <c:v>P</c:v>
                </c:pt>
                <c:pt idx="144">
                  <c:v>P</c:v>
                </c:pt>
                <c:pt idx="145">
                  <c:v>P</c:v>
                </c:pt>
                <c:pt idx="146">
                  <c:v>P</c:v>
                </c:pt>
                <c:pt idx="147">
                  <c:v>P</c:v>
                </c:pt>
                <c:pt idx="148">
                  <c:v>P</c:v>
                </c:pt>
                <c:pt idx="149">
                  <c:v>P</c:v>
                </c:pt>
              </c:strCache>
            </c:strRef>
          </c:cat>
          <c:val>
            <c:numRef>
              <c:f>Sheet1!$F$155:$F$304</c:f>
              <c:numCache>
                <c:formatCode>General</c:formatCode>
                <c:ptCount val="150"/>
                <c:pt idx="0">
                  <c:v>290968</c:v>
                </c:pt>
                <c:pt idx="1">
                  <c:v>131840</c:v>
                </c:pt>
                <c:pt idx="2">
                  <c:v>136704</c:v>
                </c:pt>
                <c:pt idx="3">
                  <c:v>129112</c:v>
                </c:pt>
                <c:pt idx="4">
                  <c:v>125648</c:v>
                </c:pt>
                <c:pt idx="5">
                  <c:v>124096</c:v>
                </c:pt>
                <c:pt idx="6">
                  <c:v>127568</c:v>
                </c:pt>
                <c:pt idx="7">
                  <c:v>131424</c:v>
                </c:pt>
                <c:pt idx="8">
                  <c:v>137128</c:v>
                </c:pt>
                <c:pt idx="9">
                  <c:v>144728</c:v>
                </c:pt>
                <c:pt idx="10">
                  <c:v>137888</c:v>
                </c:pt>
                <c:pt idx="11">
                  <c:v>133200</c:v>
                </c:pt>
                <c:pt idx="12">
                  <c:v>124480</c:v>
                </c:pt>
                <c:pt idx="13">
                  <c:v>121464</c:v>
                </c:pt>
                <c:pt idx="14">
                  <c:v>121168</c:v>
                </c:pt>
                <c:pt idx="15">
                  <c:v>119960</c:v>
                </c:pt>
                <c:pt idx="16">
                  <c:v>118920</c:v>
                </c:pt>
                <c:pt idx="17">
                  <c:v>119128</c:v>
                </c:pt>
                <c:pt idx="18">
                  <c:v>126760</c:v>
                </c:pt>
                <c:pt idx="19">
                  <c:v>126272</c:v>
                </c:pt>
                <c:pt idx="20">
                  <c:v>129216</c:v>
                </c:pt>
                <c:pt idx="21">
                  <c:v>130280</c:v>
                </c:pt>
                <c:pt idx="22">
                  <c:v>134512</c:v>
                </c:pt>
                <c:pt idx="23">
                  <c:v>136240</c:v>
                </c:pt>
                <c:pt idx="24">
                  <c:v>143496</c:v>
                </c:pt>
                <c:pt idx="25">
                  <c:v>141784</c:v>
                </c:pt>
                <c:pt idx="26">
                  <c:v>140368</c:v>
                </c:pt>
                <c:pt idx="27">
                  <c:v>149640</c:v>
                </c:pt>
                <c:pt idx="28">
                  <c:v>147752</c:v>
                </c:pt>
                <c:pt idx="29">
                  <c:v>142312</c:v>
                </c:pt>
                <c:pt idx="30">
                  <c:v>143016</c:v>
                </c:pt>
                <c:pt idx="31">
                  <c:v>137872</c:v>
                </c:pt>
                <c:pt idx="32">
                  <c:v>136200</c:v>
                </c:pt>
                <c:pt idx="33">
                  <c:v>134112</c:v>
                </c:pt>
                <c:pt idx="34">
                  <c:v>131664</c:v>
                </c:pt>
                <c:pt idx="35">
                  <c:v>126952</c:v>
                </c:pt>
                <c:pt idx="36">
                  <c:v>126736</c:v>
                </c:pt>
                <c:pt idx="37">
                  <c:v>127728</c:v>
                </c:pt>
                <c:pt idx="38">
                  <c:v>127464</c:v>
                </c:pt>
                <c:pt idx="39">
                  <c:v>131184</c:v>
                </c:pt>
                <c:pt idx="40">
                  <c:v>137784</c:v>
                </c:pt>
                <c:pt idx="41">
                  <c:v>143672</c:v>
                </c:pt>
                <c:pt idx="42">
                  <c:v>138992</c:v>
                </c:pt>
                <c:pt idx="43">
                  <c:v>130104</c:v>
                </c:pt>
                <c:pt idx="44">
                  <c:v>120784</c:v>
                </c:pt>
                <c:pt idx="45">
                  <c:v>105184</c:v>
                </c:pt>
                <c:pt idx="46">
                  <c:v>97704</c:v>
                </c:pt>
                <c:pt idx="47">
                  <c:v>96560</c:v>
                </c:pt>
                <c:pt idx="48">
                  <c:v>91456</c:v>
                </c:pt>
                <c:pt idx="49">
                  <c:v>89016</c:v>
                </c:pt>
                <c:pt idx="50">
                  <c:v>92248</c:v>
                </c:pt>
                <c:pt idx="51">
                  <c:v>86528</c:v>
                </c:pt>
                <c:pt idx="52">
                  <c:v>83200</c:v>
                </c:pt>
                <c:pt idx="53">
                  <c:v>80048</c:v>
                </c:pt>
                <c:pt idx="54">
                  <c:v>84440</c:v>
                </c:pt>
                <c:pt idx="55">
                  <c:v>82160</c:v>
                </c:pt>
                <c:pt idx="56">
                  <c:v>78400</c:v>
                </c:pt>
                <c:pt idx="57">
                  <c:v>77688</c:v>
                </c:pt>
                <c:pt idx="58">
                  <c:v>74568</c:v>
                </c:pt>
                <c:pt idx="59">
                  <c:v>72040</c:v>
                </c:pt>
                <c:pt idx="60">
                  <c:v>74792</c:v>
                </c:pt>
                <c:pt idx="61">
                  <c:v>78848</c:v>
                </c:pt>
                <c:pt idx="62">
                  <c:v>76520</c:v>
                </c:pt>
                <c:pt idx="63">
                  <c:v>82264</c:v>
                </c:pt>
                <c:pt idx="64">
                  <c:v>86800</c:v>
                </c:pt>
                <c:pt idx="65">
                  <c:v>85680</c:v>
                </c:pt>
                <c:pt idx="66">
                  <c:v>84840</c:v>
                </c:pt>
                <c:pt idx="67">
                  <c:v>82168</c:v>
                </c:pt>
                <c:pt idx="68">
                  <c:v>81448</c:v>
                </c:pt>
                <c:pt idx="69">
                  <c:v>78384</c:v>
                </c:pt>
                <c:pt idx="70">
                  <c:v>68864</c:v>
                </c:pt>
                <c:pt idx="71">
                  <c:v>65824</c:v>
                </c:pt>
                <c:pt idx="72">
                  <c:v>71048</c:v>
                </c:pt>
                <c:pt idx="73">
                  <c:v>72944</c:v>
                </c:pt>
                <c:pt idx="74">
                  <c:v>80296</c:v>
                </c:pt>
                <c:pt idx="75">
                  <c:v>84608</c:v>
                </c:pt>
                <c:pt idx="76">
                  <c:v>87416</c:v>
                </c:pt>
                <c:pt idx="77">
                  <c:v>93072</c:v>
                </c:pt>
                <c:pt idx="78">
                  <c:v>93752</c:v>
                </c:pt>
                <c:pt idx="79">
                  <c:v>96008</c:v>
                </c:pt>
                <c:pt idx="80">
                  <c:v>95056</c:v>
                </c:pt>
                <c:pt idx="81">
                  <c:v>101800</c:v>
                </c:pt>
                <c:pt idx="82">
                  <c:v>100752</c:v>
                </c:pt>
                <c:pt idx="83">
                  <c:v>105200</c:v>
                </c:pt>
                <c:pt idx="84">
                  <c:v>107328</c:v>
                </c:pt>
                <c:pt idx="85">
                  <c:v>109688</c:v>
                </c:pt>
                <c:pt idx="86">
                  <c:v>107552</c:v>
                </c:pt>
                <c:pt idx="87">
                  <c:v>107568</c:v>
                </c:pt>
                <c:pt idx="88">
                  <c:v>109080</c:v>
                </c:pt>
                <c:pt idx="89">
                  <c:v>115080</c:v>
                </c:pt>
                <c:pt idx="90">
                  <c:v>122968</c:v>
                </c:pt>
                <c:pt idx="91">
                  <c:v>128696</c:v>
                </c:pt>
                <c:pt idx="92">
                  <c:v>120432</c:v>
                </c:pt>
                <c:pt idx="93">
                  <c:v>115144</c:v>
                </c:pt>
                <c:pt idx="94">
                  <c:v>111664</c:v>
                </c:pt>
                <c:pt idx="95">
                  <c:v>110928</c:v>
                </c:pt>
                <c:pt idx="96">
                  <c:v>116296</c:v>
                </c:pt>
                <c:pt idx="97">
                  <c:v>121160</c:v>
                </c:pt>
                <c:pt idx="98">
                  <c:v>123488</c:v>
                </c:pt>
                <c:pt idx="99">
                  <c:v>128416</c:v>
                </c:pt>
                <c:pt idx="100">
                  <c:v>127008</c:v>
                </c:pt>
                <c:pt idx="101">
                  <c:v>125856</c:v>
                </c:pt>
                <c:pt idx="102">
                  <c:v>123832</c:v>
                </c:pt>
                <c:pt idx="103">
                  <c:v>122640</c:v>
                </c:pt>
                <c:pt idx="104">
                  <c:v>125016</c:v>
                </c:pt>
                <c:pt idx="105">
                  <c:v>124696</c:v>
                </c:pt>
                <c:pt idx="106">
                  <c:v>116224</c:v>
                </c:pt>
                <c:pt idx="107">
                  <c:v>116248</c:v>
                </c:pt>
                <c:pt idx="108">
                  <c:v>105728</c:v>
                </c:pt>
                <c:pt idx="109">
                  <c:v>103200</c:v>
                </c:pt>
                <c:pt idx="110">
                  <c:v>98920</c:v>
                </c:pt>
                <c:pt idx="111">
                  <c:v>100968</c:v>
                </c:pt>
                <c:pt idx="112">
                  <c:v>99888</c:v>
                </c:pt>
                <c:pt idx="113">
                  <c:v>105200</c:v>
                </c:pt>
                <c:pt idx="114">
                  <c:v>107032</c:v>
                </c:pt>
                <c:pt idx="115">
                  <c:v>107088</c:v>
                </c:pt>
                <c:pt idx="116">
                  <c:v>104168</c:v>
                </c:pt>
                <c:pt idx="117">
                  <c:v>106008</c:v>
                </c:pt>
                <c:pt idx="118">
                  <c:v>106816</c:v>
                </c:pt>
                <c:pt idx="119">
                  <c:v>106736</c:v>
                </c:pt>
                <c:pt idx="120">
                  <c:v>109776</c:v>
                </c:pt>
                <c:pt idx="121">
                  <c:v>108192</c:v>
                </c:pt>
                <c:pt idx="122">
                  <c:v>113912</c:v>
                </c:pt>
                <c:pt idx="123">
                  <c:v>108664</c:v>
                </c:pt>
                <c:pt idx="124">
                  <c:v>107120</c:v>
                </c:pt>
                <c:pt idx="125">
                  <c:v>110696</c:v>
                </c:pt>
                <c:pt idx="126">
                  <c:v>111344</c:v>
                </c:pt>
                <c:pt idx="127">
                  <c:v>109032</c:v>
                </c:pt>
                <c:pt idx="128">
                  <c:v>111448</c:v>
                </c:pt>
                <c:pt idx="129">
                  <c:v>114280</c:v>
                </c:pt>
                <c:pt idx="130">
                  <c:v>106960</c:v>
                </c:pt>
                <c:pt idx="131">
                  <c:v>106712</c:v>
                </c:pt>
                <c:pt idx="132">
                  <c:v>106848</c:v>
                </c:pt>
                <c:pt idx="133">
                  <c:v>102544</c:v>
                </c:pt>
                <c:pt idx="134">
                  <c:v>105336</c:v>
                </c:pt>
                <c:pt idx="135">
                  <c:v>107944</c:v>
                </c:pt>
                <c:pt idx="136">
                  <c:v>116688</c:v>
                </c:pt>
                <c:pt idx="137">
                  <c:v>119592</c:v>
                </c:pt>
                <c:pt idx="138">
                  <c:v>120040</c:v>
                </c:pt>
                <c:pt idx="139">
                  <c:v>122936</c:v>
                </c:pt>
                <c:pt idx="140">
                  <c:v>119208</c:v>
                </c:pt>
                <c:pt idx="141">
                  <c:v>113616</c:v>
                </c:pt>
                <c:pt idx="142">
                  <c:v>111376</c:v>
                </c:pt>
                <c:pt idx="143">
                  <c:v>117480</c:v>
                </c:pt>
                <c:pt idx="144">
                  <c:v>107928</c:v>
                </c:pt>
                <c:pt idx="145">
                  <c:v>109008</c:v>
                </c:pt>
                <c:pt idx="146">
                  <c:v>115392</c:v>
                </c:pt>
                <c:pt idx="147">
                  <c:v>113272</c:v>
                </c:pt>
                <c:pt idx="148">
                  <c:v>111112</c:v>
                </c:pt>
                <c:pt idx="149">
                  <c:v>117496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3-464B-974F-E18955C3F53B}"/>
            </c:ext>
          </c:extLst>
        </c:ser>
        <c:ser>
          <c:idx val="1"/>
          <c:order val="1"/>
          <c:tx>
            <c:v>Sirius_H264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Sheet1!$D$155:$D$304</c:f>
              <c:strCache>
                <c:ptCount val="150"/>
                <c:pt idx="0">
                  <c:v>I</c:v>
                </c:pt>
                <c:pt idx="1">
                  <c:v>P</c:v>
                </c:pt>
                <c:pt idx="2">
                  <c:v>P</c:v>
                </c:pt>
                <c:pt idx="3">
                  <c:v>P</c:v>
                </c:pt>
                <c:pt idx="4">
                  <c:v>P</c:v>
                </c:pt>
                <c:pt idx="5">
                  <c:v>P</c:v>
                </c:pt>
                <c:pt idx="6">
                  <c:v>P</c:v>
                </c:pt>
                <c:pt idx="7">
                  <c:v>P</c:v>
                </c:pt>
                <c:pt idx="8">
                  <c:v>P</c:v>
                </c:pt>
                <c:pt idx="9">
                  <c:v>P</c:v>
                </c:pt>
                <c:pt idx="10">
                  <c:v>P</c:v>
                </c:pt>
                <c:pt idx="11">
                  <c:v>P</c:v>
                </c:pt>
                <c:pt idx="12">
                  <c:v>P</c:v>
                </c:pt>
                <c:pt idx="13">
                  <c:v>P</c:v>
                </c:pt>
                <c:pt idx="14">
                  <c:v>P</c:v>
                </c:pt>
                <c:pt idx="15">
                  <c:v>P</c:v>
                </c:pt>
                <c:pt idx="16">
                  <c:v>P</c:v>
                </c:pt>
                <c:pt idx="17">
                  <c:v>P</c:v>
                </c:pt>
                <c:pt idx="18">
                  <c:v>P</c:v>
                </c:pt>
                <c:pt idx="19">
                  <c:v>P</c:v>
                </c:pt>
                <c:pt idx="20">
                  <c:v>P</c:v>
                </c:pt>
                <c:pt idx="21">
                  <c:v>P</c:v>
                </c:pt>
                <c:pt idx="22">
                  <c:v>P</c:v>
                </c:pt>
                <c:pt idx="23">
                  <c:v>P</c:v>
                </c:pt>
                <c:pt idx="24">
                  <c:v>P</c:v>
                </c:pt>
                <c:pt idx="25">
                  <c:v>P</c:v>
                </c:pt>
                <c:pt idx="26">
                  <c:v>P</c:v>
                </c:pt>
                <c:pt idx="27">
                  <c:v>P</c:v>
                </c:pt>
                <c:pt idx="28">
                  <c:v>P</c:v>
                </c:pt>
                <c:pt idx="29">
                  <c:v>P</c:v>
                </c:pt>
                <c:pt idx="30">
                  <c:v>P</c:v>
                </c:pt>
                <c:pt idx="31">
                  <c:v>P</c:v>
                </c:pt>
                <c:pt idx="32">
                  <c:v>P</c:v>
                </c:pt>
                <c:pt idx="33">
                  <c:v>P</c:v>
                </c:pt>
                <c:pt idx="34">
                  <c:v>P</c:v>
                </c:pt>
                <c:pt idx="35">
                  <c:v>P</c:v>
                </c:pt>
                <c:pt idx="36">
                  <c:v>P</c:v>
                </c:pt>
                <c:pt idx="37">
                  <c:v>P</c:v>
                </c:pt>
                <c:pt idx="38">
                  <c:v>P</c:v>
                </c:pt>
                <c:pt idx="39">
                  <c:v>P</c:v>
                </c:pt>
                <c:pt idx="40">
                  <c:v>P</c:v>
                </c:pt>
                <c:pt idx="41">
                  <c:v>P</c:v>
                </c:pt>
                <c:pt idx="42">
                  <c:v>P</c:v>
                </c:pt>
                <c:pt idx="43">
                  <c:v>P</c:v>
                </c:pt>
                <c:pt idx="44">
                  <c:v>P</c:v>
                </c:pt>
                <c:pt idx="45">
                  <c:v>P</c:v>
                </c:pt>
                <c:pt idx="46">
                  <c:v>P</c:v>
                </c:pt>
                <c:pt idx="47">
                  <c:v>P</c:v>
                </c:pt>
                <c:pt idx="48">
                  <c:v>P</c:v>
                </c:pt>
                <c:pt idx="49">
                  <c:v>P</c:v>
                </c:pt>
                <c:pt idx="50">
                  <c:v>P</c:v>
                </c:pt>
                <c:pt idx="51">
                  <c:v>P</c:v>
                </c:pt>
                <c:pt idx="52">
                  <c:v>P</c:v>
                </c:pt>
                <c:pt idx="53">
                  <c:v>P</c:v>
                </c:pt>
                <c:pt idx="54">
                  <c:v>P</c:v>
                </c:pt>
                <c:pt idx="55">
                  <c:v>P</c:v>
                </c:pt>
                <c:pt idx="56">
                  <c:v>P</c:v>
                </c:pt>
                <c:pt idx="57">
                  <c:v>P</c:v>
                </c:pt>
                <c:pt idx="58">
                  <c:v>P</c:v>
                </c:pt>
                <c:pt idx="59">
                  <c:v>P</c:v>
                </c:pt>
                <c:pt idx="60">
                  <c:v>P</c:v>
                </c:pt>
                <c:pt idx="61">
                  <c:v>P</c:v>
                </c:pt>
                <c:pt idx="62">
                  <c:v>P</c:v>
                </c:pt>
                <c:pt idx="63">
                  <c:v>P</c:v>
                </c:pt>
                <c:pt idx="64">
                  <c:v>P</c:v>
                </c:pt>
                <c:pt idx="65">
                  <c:v>P</c:v>
                </c:pt>
                <c:pt idx="66">
                  <c:v>P</c:v>
                </c:pt>
                <c:pt idx="67">
                  <c:v>P</c:v>
                </c:pt>
                <c:pt idx="68">
                  <c:v>P</c:v>
                </c:pt>
                <c:pt idx="69">
                  <c:v>P</c:v>
                </c:pt>
                <c:pt idx="70">
                  <c:v>P</c:v>
                </c:pt>
                <c:pt idx="71">
                  <c:v>P</c:v>
                </c:pt>
                <c:pt idx="72">
                  <c:v>P</c:v>
                </c:pt>
                <c:pt idx="73">
                  <c:v>P</c:v>
                </c:pt>
                <c:pt idx="74">
                  <c:v>P</c:v>
                </c:pt>
                <c:pt idx="75">
                  <c:v>P</c:v>
                </c:pt>
                <c:pt idx="76">
                  <c:v>P</c:v>
                </c:pt>
                <c:pt idx="77">
                  <c:v>P</c:v>
                </c:pt>
                <c:pt idx="78">
                  <c:v>P</c:v>
                </c:pt>
                <c:pt idx="79">
                  <c:v>P</c:v>
                </c:pt>
                <c:pt idx="80">
                  <c:v>P</c:v>
                </c:pt>
                <c:pt idx="81">
                  <c:v>P</c:v>
                </c:pt>
                <c:pt idx="82">
                  <c:v>P</c:v>
                </c:pt>
                <c:pt idx="83">
                  <c:v>P</c:v>
                </c:pt>
                <c:pt idx="84">
                  <c:v>P</c:v>
                </c:pt>
                <c:pt idx="85">
                  <c:v>P</c:v>
                </c:pt>
                <c:pt idx="86">
                  <c:v>P</c:v>
                </c:pt>
                <c:pt idx="87">
                  <c:v>P</c:v>
                </c:pt>
                <c:pt idx="88">
                  <c:v>P</c:v>
                </c:pt>
                <c:pt idx="89">
                  <c:v>P</c:v>
                </c:pt>
                <c:pt idx="90">
                  <c:v>P</c:v>
                </c:pt>
                <c:pt idx="91">
                  <c:v>P</c:v>
                </c:pt>
                <c:pt idx="92">
                  <c:v>P</c:v>
                </c:pt>
                <c:pt idx="93">
                  <c:v>P</c:v>
                </c:pt>
                <c:pt idx="94">
                  <c:v>P</c:v>
                </c:pt>
                <c:pt idx="95">
                  <c:v>P</c:v>
                </c:pt>
                <c:pt idx="96">
                  <c:v>P</c:v>
                </c:pt>
                <c:pt idx="97">
                  <c:v>P</c:v>
                </c:pt>
                <c:pt idx="98">
                  <c:v>P</c:v>
                </c:pt>
                <c:pt idx="99">
                  <c:v>P</c:v>
                </c:pt>
                <c:pt idx="100">
                  <c:v>P</c:v>
                </c:pt>
                <c:pt idx="101">
                  <c:v>P</c:v>
                </c:pt>
                <c:pt idx="102">
                  <c:v>P</c:v>
                </c:pt>
                <c:pt idx="103">
                  <c:v>P</c:v>
                </c:pt>
                <c:pt idx="104">
                  <c:v>P</c:v>
                </c:pt>
                <c:pt idx="105">
                  <c:v>P</c:v>
                </c:pt>
                <c:pt idx="106">
                  <c:v>P</c:v>
                </c:pt>
                <c:pt idx="107">
                  <c:v>P</c:v>
                </c:pt>
                <c:pt idx="108">
                  <c:v>P</c:v>
                </c:pt>
                <c:pt idx="109">
                  <c:v>P</c:v>
                </c:pt>
                <c:pt idx="110">
                  <c:v>P</c:v>
                </c:pt>
                <c:pt idx="111">
                  <c:v>P</c:v>
                </c:pt>
                <c:pt idx="112">
                  <c:v>P</c:v>
                </c:pt>
                <c:pt idx="113">
                  <c:v>P</c:v>
                </c:pt>
                <c:pt idx="114">
                  <c:v>P</c:v>
                </c:pt>
                <c:pt idx="115">
                  <c:v>P</c:v>
                </c:pt>
                <c:pt idx="116">
                  <c:v>P</c:v>
                </c:pt>
                <c:pt idx="117">
                  <c:v>P</c:v>
                </c:pt>
                <c:pt idx="118">
                  <c:v>P</c:v>
                </c:pt>
                <c:pt idx="119">
                  <c:v>P</c:v>
                </c:pt>
                <c:pt idx="120">
                  <c:v>P</c:v>
                </c:pt>
                <c:pt idx="121">
                  <c:v>P</c:v>
                </c:pt>
                <c:pt idx="122">
                  <c:v>P</c:v>
                </c:pt>
                <c:pt idx="123">
                  <c:v>P</c:v>
                </c:pt>
                <c:pt idx="124">
                  <c:v>P</c:v>
                </c:pt>
                <c:pt idx="125">
                  <c:v>P</c:v>
                </c:pt>
                <c:pt idx="126">
                  <c:v>P</c:v>
                </c:pt>
                <c:pt idx="127">
                  <c:v>P</c:v>
                </c:pt>
                <c:pt idx="128">
                  <c:v>P</c:v>
                </c:pt>
                <c:pt idx="129">
                  <c:v>P</c:v>
                </c:pt>
                <c:pt idx="130">
                  <c:v>P</c:v>
                </c:pt>
                <c:pt idx="131">
                  <c:v>P</c:v>
                </c:pt>
                <c:pt idx="132">
                  <c:v>P</c:v>
                </c:pt>
                <c:pt idx="133">
                  <c:v>P</c:v>
                </c:pt>
                <c:pt idx="134">
                  <c:v>P</c:v>
                </c:pt>
                <c:pt idx="135">
                  <c:v>P</c:v>
                </c:pt>
                <c:pt idx="136">
                  <c:v>P</c:v>
                </c:pt>
                <c:pt idx="137">
                  <c:v>P</c:v>
                </c:pt>
                <c:pt idx="138">
                  <c:v>P</c:v>
                </c:pt>
                <c:pt idx="139">
                  <c:v>P</c:v>
                </c:pt>
                <c:pt idx="140">
                  <c:v>P</c:v>
                </c:pt>
                <c:pt idx="141">
                  <c:v>P</c:v>
                </c:pt>
                <c:pt idx="142">
                  <c:v>P</c:v>
                </c:pt>
                <c:pt idx="143">
                  <c:v>P</c:v>
                </c:pt>
                <c:pt idx="144">
                  <c:v>P</c:v>
                </c:pt>
                <c:pt idx="145">
                  <c:v>P</c:v>
                </c:pt>
                <c:pt idx="146">
                  <c:v>P</c:v>
                </c:pt>
                <c:pt idx="147">
                  <c:v>P</c:v>
                </c:pt>
                <c:pt idx="148">
                  <c:v>P</c:v>
                </c:pt>
                <c:pt idx="149">
                  <c:v>P</c:v>
                </c:pt>
              </c:strCache>
            </c:strRef>
          </c:cat>
          <c:val>
            <c:numRef>
              <c:f>Sheet1!$T$155:$T$304</c:f>
              <c:numCache>
                <c:formatCode>General</c:formatCode>
                <c:ptCount val="150"/>
                <c:pt idx="0">
                  <c:v>371136</c:v>
                </c:pt>
                <c:pt idx="1">
                  <c:v>199224</c:v>
                </c:pt>
                <c:pt idx="2">
                  <c:v>205848</c:v>
                </c:pt>
                <c:pt idx="3">
                  <c:v>200072</c:v>
                </c:pt>
                <c:pt idx="4">
                  <c:v>193560</c:v>
                </c:pt>
                <c:pt idx="5">
                  <c:v>193904</c:v>
                </c:pt>
                <c:pt idx="6">
                  <c:v>195176</c:v>
                </c:pt>
                <c:pt idx="7">
                  <c:v>203144</c:v>
                </c:pt>
                <c:pt idx="8">
                  <c:v>208456</c:v>
                </c:pt>
                <c:pt idx="9">
                  <c:v>210952</c:v>
                </c:pt>
                <c:pt idx="10">
                  <c:v>211360</c:v>
                </c:pt>
                <c:pt idx="11">
                  <c:v>210560</c:v>
                </c:pt>
                <c:pt idx="12">
                  <c:v>196016</c:v>
                </c:pt>
                <c:pt idx="13">
                  <c:v>192296</c:v>
                </c:pt>
                <c:pt idx="14">
                  <c:v>183200</c:v>
                </c:pt>
                <c:pt idx="15">
                  <c:v>186288</c:v>
                </c:pt>
                <c:pt idx="16">
                  <c:v>189632</c:v>
                </c:pt>
                <c:pt idx="17">
                  <c:v>188800</c:v>
                </c:pt>
                <c:pt idx="18">
                  <c:v>196448</c:v>
                </c:pt>
                <c:pt idx="19">
                  <c:v>195144</c:v>
                </c:pt>
                <c:pt idx="20">
                  <c:v>202592</c:v>
                </c:pt>
                <c:pt idx="21">
                  <c:v>198072</c:v>
                </c:pt>
                <c:pt idx="22">
                  <c:v>210864</c:v>
                </c:pt>
                <c:pt idx="23">
                  <c:v>215552</c:v>
                </c:pt>
                <c:pt idx="24">
                  <c:v>218288</c:v>
                </c:pt>
                <c:pt idx="25">
                  <c:v>218832</c:v>
                </c:pt>
                <c:pt idx="26">
                  <c:v>216144</c:v>
                </c:pt>
                <c:pt idx="27">
                  <c:v>230120</c:v>
                </c:pt>
                <c:pt idx="28">
                  <c:v>223736</c:v>
                </c:pt>
                <c:pt idx="29">
                  <c:v>215544</c:v>
                </c:pt>
                <c:pt idx="30">
                  <c:v>217400</c:v>
                </c:pt>
                <c:pt idx="31">
                  <c:v>209968</c:v>
                </c:pt>
                <c:pt idx="32">
                  <c:v>205472</c:v>
                </c:pt>
                <c:pt idx="33">
                  <c:v>206424</c:v>
                </c:pt>
                <c:pt idx="34">
                  <c:v>200024</c:v>
                </c:pt>
                <c:pt idx="35">
                  <c:v>193728</c:v>
                </c:pt>
                <c:pt idx="36">
                  <c:v>194040</c:v>
                </c:pt>
                <c:pt idx="37">
                  <c:v>198488</c:v>
                </c:pt>
                <c:pt idx="38">
                  <c:v>194992</c:v>
                </c:pt>
                <c:pt idx="39">
                  <c:v>202056</c:v>
                </c:pt>
                <c:pt idx="40">
                  <c:v>207360</c:v>
                </c:pt>
                <c:pt idx="41">
                  <c:v>214592</c:v>
                </c:pt>
                <c:pt idx="42">
                  <c:v>214432</c:v>
                </c:pt>
                <c:pt idx="43">
                  <c:v>206584</c:v>
                </c:pt>
                <c:pt idx="44">
                  <c:v>190200</c:v>
                </c:pt>
                <c:pt idx="45">
                  <c:v>175616</c:v>
                </c:pt>
                <c:pt idx="46">
                  <c:v>161752</c:v>
                </c:pt>
                <c:pt idx="47">
                  <c:v>164552</c:v>
                </c:pt>
                <c:pt idx="48">
                  <c:v>152248</c:v>
                </c:pt>
                <c:pt idx="49">
                  <c:v>156792</c:v>
                </c:pt>
                <c:pt idx="50">
                  <c:v>154704</c:v>
                </c:pt>
                <c:pt idx="51">
                  <c:v>145952</c:v>
                </c:pt>
                <c:pt idx="52">
                  <c:v>145032</c:v>
                </c:pt>
                <c:pt idx="53">
                  <c:v>144704</c:v>
                </c:pt>
                <c:pt idx="54">
                  <c:v>142808</c:v>
                </c:pt>
                <c:pt idx="55">
                  <c:v>145016</c:v>
                </c:pt>
                <c:pt idx="56">
                  <c:v>132784</c:v>
                </c:pt>
                <c:pt idx="57">
                  <c:v>135288</c:v>
                </c:pt>
                <c:pt idx="58">
                  <c:v>134624</c:v>
                </c:pt>
                <c:pt idx="59">
                  <c:v>133744</c:v>
                </c:pt>
                <c:pt idx="60">
                  <c:v>128160</c:v>
                </c:pt>
                <c:pt idx="61">
                  <c:v>135064</c:v>
                </c:pt>
                <c:pt idx="62">
                  <c:v>132952</c:v>
                </c:pt>
                <c:pt idx="63">
                  <c:v>141856</c:v>
                </c:pt>
                <c:pt idx="64">
                  <c:v>145216</c:v>
                </c:pt>
                <c:pt idx="65">
                  <c:v>137128</c:v>
                </c:pt>
                <c:pt idx="66">
                  <c:v>136808</c:v>
                </c:pt>
                <c:pt idx="67">
                  <c:v>140768</c:v>
                </c:pt>
                <c:pt idx="68">
                  <c:v>129336</c:v>
                </c:pt>
                <c:pt idx="69">
                  <c:v>136632</c:v>
                </c:pt>
                <c:pt idx="70">
                  <c:v>117816</c:v>
                </c:pt>
                <c:pt idx="71">
                  <c:v>111272</c:v>
                </c:pt>
                <c:pt idx="72">
                  <c:v>128984</c:v>
                </c:pt>
                <c:pt idx="73">
                  <c:v>126744</c:v>
                </c:pt>
                <c:pt idx="74">
                  <c:v>131704</c:v>
                </c:pt>
                <c:pt idx="75">
                  <c:v>135736</c:v>
                </c:pt>
                <c:pt idx="76">
                  <c:v>140312</c:v>
                </c:pt>
                <c:pt idx="77">
                  <c:v>150184</c:v>
                </c:pt>
                <c:pt idx="78">
                  <c:v>159688</c:v>
                </c:pt>
                <c:pt idx="79">
                  <c:v>158248</c:v>
                </c:pt>
                <c:pt idx="80">
                  <c:v>157360</c:v>
                </c:pt>
                <c:pt idx="81">
                  <c:v>159336</c:v>
                </c:pt>
                <c:pt idx="82">
                  <c:v>155032</c:v>
                </c:pt>
                <c:pt idx="83">
                  <c:v>165888</c:v>
                </c:pt>
                <c:pt idx="84">
                  <c:v>161328</c:v>
                </c:pt>
                <c:pt idx="85">
                  <c:v>167920</c:v>
                </c:pt>
                <c:pt idx="86">
                  <c:v>170544</c:v>
                </c:pt>
                <c:pt idx="87">
                  <c:v>170968</c:v>
                </c:pt>
                <c:pt idx="88">
                  <c:v>171576</c:v>
                </c:pt>
                <c:pt idx="89">
                  <c:v>182928</c:v>
                </c:pt>
                <c:pt idx="90">
                  <c:v>191632</c:v>
                </c:pt>
                <c:pt idx="91">
                  <c:v>198864</c:v>
                </c:pt>
                <c:pt idx="92">
                  <c:v>191280</c:v>
                </c:pt>
                <c:pt idx="93">
                  <c:v>185376</c:v>
                </c:pt>
                <c:pt idx="94">
                  <c:v>185272</c:v>
                </c:pt>
                <c:pt idx="95">
                  <c:v>176952</c:v>
                </c:pt>
                <c:pt idx="96">
                  <c:v>193792</c:v>
                </c:pt>
                <c:pt idx="97">
                  <c:v>197552</c:v>
                </c:pt>
                <c:pt idx="98">
                  <c:v>196744</c:v>
                </c:pt>
                <c:pt idx="99">
                  <c:v>208600</c:v>
                </c:pt>
                <c:pt idx="100">
                  <c:v>201496</c:v>
                </c:pt>
                <c:pt idx="101">
                  <c:v>203576</c:v>
                </c:pt>
                <c:pt idx="102">
                  <c:v>198656</c:v>
                </c:pt>
                <c:pt idx="103">
                  <c:v>199888</c:v>
                </c:pt>
                <c:pt idx="104">
                  <c:v>203408</c:v>
                </c:pt>
                <c:pt idx="105">
                  <c:v>195656</c:v>
                </c:pt>
                <c:pt idx="106">
                  <c:v>186848</c:v>
                </c:pt>
                <c:pt idx="107">
                  <c:v>186704</c:v>
                </c:pt>
                <c:pt idx="108">
                  <c:v>169232</c:v>
                </c:pt>
                <c:pt idx="109">
                  <c:v>163248</c:v>
                </c:pt>
                <c:pt idx="110">
                  <c:v>159880</c:v>
                </c:pt>
                <c:pt idx="111">
                  <c:v>161536</c:v>
                </c:pt>
                <c:pt idx="112">
                  <c:v>160480</c:v>
                </c:pt>
                <c:pt idx="113">
                  <c:v>167320</c:v>
                </c:pt>
                <c:pt idx="114">
                  <c:v>174248</c:v>
                </c:pt>
                <c:pt idx="115">
                  <c:v>172464</c:v>
                </c:pt>
                <c:pt idx="116">
                  <c:v>173040</c:v>
                </c:pt>
                <c:pt idx="117">
                  <c:v>174864</c:v>
                </c:pt>
                <c:pt idx="118">
                  <c:v>171248</c:v>
                </c:pt>
                <c:pt idx="119">
                  <c:v>179208</c:v>
                </c:pt>
                <c:pt idx="120">
                  <c:v>177592</c:v>
                </c:pt>
                <c:pt idx="121">
                  <c:v>180184</c:v>
                </c:pt>
                <c:pt idx="122">
                  <c:v>187112</c:v>
                </c:pt>
                <c:pt idx="123">
                  <c:v>179360</c:v>
                </c:pt>
                <c:pt idx="124">
                  <c:v>178896</c:v>
                </c:pt>
                <c:pt idx="125">
                  <c:v>186184</c:v>
                </c:pt>
                <c:pt idx="126">
                  <c:v>190232</c:v>
                </c:pt>
                <c:pt idx="127">
                  <c:v>182032</c:v>
                </c:pt>
                <c:pt idx="128">
                  <c:v>183584</c:v>
                </c:pt>
                <c:pt idx="129">
                  <c:v>181952</c:v>
                </c:pt>
                <c:pt idx="130">
                  <c:v>176248</c:v>
                </c:pt>
                <c:pt idx="131">
                  <c:v>175992</c:v>
                </c:pt>
                <c:pt idx="132">
                  <c:v>173304</c:v>
                </c:pt>
                <c:pt idx="133">
                  <c:v>161784</c:v>
                </c:pt>
                <c:pt idx="134">
                  <c:v>170152</c:v>
                </c:pt>
                <c:pt idx="135">
                  <c:v>174040</c:v>
                </c:pt>
                <c:pt idx="136">
                  <c:v>182896</c:v>
                </c:pt>
                <c:pt idx="137">
                  <c:v>190160</c:v>
                </c:pt>
                <c:pt idx="138">
                  <c:v>188424</c:v>
                </c:pt>
                <c:pt idx="139">
                  <c:v>195648</c:v>
                </c:pt>
                <c:pt idx="140">
                  <c:v>186240</c:v>
                </c:pt>
                <c:pt idx="141">
                  <c:v>179080</c:v>
                </c:pt>
                <c:pt idx="142">
                  <c:v>177224</c:v>
                </c:pt>
                <c:pt idx="143">
                  <c:v>194864</c:v>
                </c:pt>
                <c:pt idx="144">
                  <c:v>184544</c:v>
                </c:pt>
                <c:pt idx="145">
                  <c:v>183400</c:v>
                </c:pt>
                <c:pt idx="146">
                  <c:v>196712</c:v>
                </c:pt>
                <c:pt idx="147">
                  <c:v>186008</c:v>
                </c:pt>
                <c:pt idx="148">
                  <c:v>181832</c:v>
                </c:pt>
                <c:pt idx="149">
                  <c:v>194328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73-464B-974F-E18955C3F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010016"/>
        <c:axId val="529068728"/>
      </c:lineChart>
      <c:catAx>
        <c:axId val="52901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Frame Type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068728"/>
        <c:crosses val="autoZero"/>
        <c:auto val="1"/>
        <c:lblAlgn val="ctr"/>
        <c:lblOffset val="100"/>
        <c:noMultiLvlLbl val="0"/>
      </c:catAx>
      <c:valAx>
        <c:axId val="52906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Frame BitRate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01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87058-7912-41E0-9532-C8772B6D1C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E37DA-0F83-4517-981E-2844554C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E37DA-0F83-4517-981E-2844554CAA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0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E37DA-0F83-4517-981E-2844554CAAF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3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E37DA-0F83-4517-981E-2844554CAAF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7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E37DA-0F83-4517-981E-2844554CAAF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6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47814"/>
            <a:ext cx="6400800" cy="10812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14D-96EC-48D7-BCB3-34B4AFB6214E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71"/>
            <a:ext cx="1591310" cy="579755"/>
          </a:xfrm>
          <a:prstGeom prst="rect">
            <a:avLst/>
          </a:prstGeom>
          <a:noFill/>
        </p:spPr>
      </p:pic>
      <p:pic>
        <p:nvPicPr>
          <p:cNvPr id="8" name="图片 7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31" y="4587974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EF52-E988-4AEB-AC68-8A0E63DF2734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54C3-D3D4-4237-A65C-63BEBC24352B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Artosyn Slogon 201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61" y="27901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7F05-498C-4959-9014-87F81B1DA894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D8EF-C708-4F7C-9E74-518E999CE65A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14C8-3F41-4472-9F46-31293C1DB10F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E1D-1EAB-4A23-B7F4-268AF9274DFD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9CF3-9D57-4A7A-9FB3-3B0C80FB0493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2353-9F39-4AE1-A562-341C22801065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6FC7-0259-4EF1-B337-812C718F064D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86CA-79E3-4DF3-B220-A759E9BA2CA9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Artosyn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HEVC Codec IP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Jialiang</a:t>
            </a:r>
            <a:r>
              <a:rPr lang="en-US" altLang="zh-CN" dirty="0"/>
              <a:t> Liu / Xing Yuan</a:t>
            </a:r>
          </a:p>
          <a:p>
            <a:r>
              <a:rPr lang="en-US" altLang="zh-CN" dirty="0"/>
              <a:t>2017-11-15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B1AB-784F-4DB9-A9C7-591530F7CE09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Buffers in DDR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19256" cy="353183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Code </a:t>
            </a:r>
            <a:r>
              <a:rPr lang="en-US" altLang="zh-CN" b="1" dirty="0" err="1"/>
              <a:t>Buf</a:t>
            </a:r>
            <a:r>
              <a:rPr lang="en-US" altLang="zh-CN" b="1" dirty="0"/>
              <a:t> </a:t>
            </a:r>
            <a:r>
              <a:rPr lang="en-US" altLang="zh-CN" dirty="0"/>
              <a:t>:  1 for all instances</a:t>
            </a:r>
          </a:p>
          <a:p>
            <a:pPr lvl="1"/>
            <a:r>
              <a:rPr lang="en-US" altLang="zh-CN" dirty="0"/>
              <a:t>V-CPU running code</a:t>
            </a:r>
          </a:p>
          <a:p>
            <a:r>
              <a:rPr lang="en-US" altLang="zh-CN" b="1" dirty="0"/>
              <a:t>Work </a:t>
            </a:r>
            <a:r>
              <a:rPr lang="en-US" altLang="zh-CN" b="1" dirty="0" err="1"/>
              <a:t>Buf</a:t>
            </a:r>
            <a:r>
              <a:rPr lang="en-US" altLang="zh-CN" b="1" dirty="0"/>
              <a:t> </a:t>
            </a:r>
            <a:r>
              <a:rPr lang="en-US" altLang="zh-CN" dirty="0"/>
              <a:t>: 1 for each instance</a:t>
            </a:r>
          </a:p>
          <a:p>
            <a:pPr lvl="1"/>
            <a:r>
              <a:rPr lang="en-US" altLang="zh-CN" dirty="0"/>
              <a:t>Stores the information during encoding/decoding process. 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b="1" dirty="0"/>
              <a:t>Temp </a:t>
            </a:r>
            <a:r>
              <a:rPr lang="en-US" altLang="zh-CN" b="1" dirty="0" err="1"/>
              <a:t>Buf</a:t>
            </a:r>
            <a:r>
              <a:rPr lang="en-US" altLang="zh-CN" b="1" dirty="0"/>
              <a:t> </a:t>
            </a:r>
            <a:r>
              <a:rPr lang="en-US" altLang="zh-CN" dirty="0"/>
              <a:t>: 1 for each instance</a:t>
            </a:r>
          </a:p>
          <a:p>
            <a:pPr lvl="1"/>
            <a:r>
              <a:rPr lang="en-US" altLang="zh-CN" dirty="0"/>
              <a:t>Top line for IP, Top line for </a:t>
            </a:r>
            <a:r>
              <a:rPr lang="en-US" altLang="zh-CN" dirty="0" err="1"/>
              <a:t>Debloking</a:t>
            </a:r>
            <a:r>
              <a:rPr lang="en-US" altLang="zh-CN" dirty="0"/>
              <a:t>, Neighbor </a:t>
            </a:r>
            <a:r>
              <a:rPr lang="en-US" altLang="zh-CN" dirty="0" err="1"/>
              <a:t>infor</a:t>
            </a:r>
            <a:r>
              <a:rPr lang="en-US" altLang="zh-CN" dirty="0"/>
              <a:t> for RDO, and CABAC</a:t>
            </a:r>
          </a:p>
          <a:p>
            <a:pPr lvl="1"/>
            <a:r>
              <a:rPr lang="en-US" altLang="zh-CN" dirty="0"/>
              <a:t>Size:  128KBtye for </a:t>
            </a:r>
            <a:r>
              <a:rPr lang="en-US" altLang="zh-CN" dirty="0" err="1"/>
              <a:t>Enc</a:t>
            </a:r>
            <a:r>
              <a:rPr lang="en-US" altLang="zh-CN" dirty="0"/>
              <a:t>, 3MByte for Dec</a:t>
            </a:r>
          </a:p>
          <a:p>
            <a:r>
              <a:rPr lang="en-US" altLang="zh-CN" b="1" dirty="0"/>
              <a:t>Bit stream </a:t>
            </a:r>
            <a:r>
              <a:rPr lang="en-US" altLang="zh-CN" b="1" dirty="0" err="1"/>
              <a:t>Buf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Frame </a:t>
            </a:r>
            <a:r>
              <a:rPr lang="en-US" altLang="zh-CN" b="1" dirty="0" err="1"/>
              <a:t>Buf</a:t>
            </a:r>
            <a:r>
              <a:rPr lang="en-US" altLang="zh-CN" b="1" dirty="0"/>
              <a:t>:</a:t>
            </a:r>
          </a:p>
          <a:p>
            <a:pPr lvl="1"/>
            <a:r>
              <a:rPr lang="en-US" altLang="zh-CN" dirty="0"/>
              <a:t>Uncompressed ( linear )</a:t>
            </a:r>
          </a:p>
          <a:p>
            <a:pPr lvl="1"/>
            <a:r>
              <a:rPr lang="en-US" altLang="zh-CN" dirty="0"/>
              <a:t>Compressed</a:t>
            </a:r>
          </a:p>
          <a:p>
            <a:r>
              <a:rPr lang="en-US" altLang="zh-CN" b="1" dirty="0"/>
              <a:t>Collocated MV</a:t>
            </a:r>
            <a:r>
              <a:rPr lang="en-US" altLang="zh-CN" dirty="0"/>
              <a:t>: </a:t>
            </a:r>
          </a:p>
          <a:p>
            <a:r>
              <a:rPr lang="en-US" altLang="zh-CN" b="1" dirty="0"/>
              <a:t>Subsample Frame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For IME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7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BandWidth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4K @ 30fps Encoding, 3P/4B for 10bit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4K @ 30fps Decoding, 3P/4B for 10bit</a:t>
            </a:r>
          </a:p>
          <a:p>
            <a:pPr lvl="1"/>
            <a:r>
              <a:rPr lang="en-US" altLang="zh-CN" dirty="0"/>
              <a:t>Decoder BW &lt; Encoder BW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736"/>
              </p:ext>
            </p:extLst>
          </p:nvPr>
        </p:nvGraphicFramePr>
        <p:xfrm>
          <a:off x="539552" y="170765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Frame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900MBps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1350MBps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1170MBps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1740MBps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08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FB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Pixel Layout</a:t>
            </a:r>
          </a:p>
          <a:p>
            <a:pPr lvl="1"/>
            <a:r>
              <a:rPr lang="en-US" altLang="zh-CN" dirty="0"/>
              <a:t>0: 8bit mode</a:t>
            </a:r>
          </a:p>
          <a:p>
            <a:pPr lvl="1"/>
            <a:r>
              <a:rPr lang="en-US" altLang="zh-CN" dirty="0"/>
              <a:t>1: 16bit mode, LSB padding</a:t>
            </a:r>
          </a:p>
          <a:p>
            <a:pPr lvl="1"/>
            <a:r>
              <a:rPr lang="en-US" altLang="zh-CN" dirty="0"/>
              <a:t>2: 16bit mode, MSB padding</a:t>
            </a:r>
          </a:p>
          <a:p>
            <a:pPr lvl="1"/>
            <a:r>
              <a:rPr lang="en-US" altLang="zh-CN" dirty="0"/>
              <a:t>3: 32bit mode,  LSB padding</a:t>
            </a:r>
          </a:p>
          <a:p>
            <a:pPr lvl="1"/>
            <a:r>
              <a:rPr lang="en-US" altLang="zh-CN" dirty="0"/>
              <a:t>4: 32bit mode, MSB padding</a:t>
            </a:r>
          </a:p>
          <a:p>
            <a:r>
              <a:rPr lang="en-US" altLang="zh-CN" dirty="0"/>
              <a:t>Frame Layout</a:t>
            </a:r>
          </a:p>
          <a:p>
            <a:pPr lvl="1"/>
            <a:r>
              <a:rPr lang="en-US" altLang="zh-CN" dirty="0"/>
              <a:t>Source Image</a:t>
            </a:r>
          </a:p>
          <a:p>
            <a:pPr lvl="2"/>
            <a:r>
              <a:rPr lang="en-US" altLang="zh-CN" dirty="0"/>
              <a:t>8 bit/ 10 bit</a:t>
            </a:r>
          </a:p>
          <a:p>
            <a:pPr lvl="2"/>
            <a:r>
              <a:rPr lang="en-US" altLang="zh-CN" dirty="0"/>
              <a:t>YUV420/YUV422 ( down sample to YUV420 internally )</a:t>
            </a:r>
          </a:p>
          <a:p>
            <a:pPr lvl="2"/>
            <a:r>
              <a:rPr lang="en-US" altLang="zh-CN" dirty="0"/>
              <a:t>Planar, Semi-planar, Compressed (CF50)</a:t>
            </a:r>
          </a:p>
          <a:p>
            <a:pPr lvl="1"/>
            <a:r>
              <a:rPr lang="en-US" altLang="zh-CN" dirty="0"/>
              <a:t>Rec Image</a:t>
            </a:r>
          </a:p>
          <a:p>
            <a:pPr lvl="2"/>
            <a:r>
              <a:rPr lang="en-US" altLang="zh-CN" dirty="0"/>
              <a:t>8 bit/ 10 bit</a:t>
            </a:r>
          </a:p>
          <a:p>
            <a:pPr lvl="2"/>
            <a:r>
              <a:rPr lang="en-US" altLang="zh-CN" dirty="0"/>
              <a:t>YUV420</a:t>
            </a:r>
          </a:p>
          <a:p>
            <a:pPr lvl="2"/>
            <a:r>
              <a:rPr lang="en-US" altLang="zh-CN" dirty="0"/>
              <a:t>Planar, Semi-planar, Compressed (CF100)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Artosyn</a:t>
            </a:r>
            <a:r>
              <a:rPr lang="en-US" altLang="zh-CN" dirty="0"/>
              <a:t>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52" y="915566"/>
            <a:ext cx="5508104" cy="17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63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FB Format Requirement for ISP/VIF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/>
              <a:t>For ISP/VIF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27869"/>
              </p:ext>
            </p:extLst>
          </p:nvPr>
        </p:nvGraphicFramePr>
        <p:xfrm>
          <a:off x="179512" y="1491630"/>
          <a:ext cx="8784976" cy="224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Mode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Bit depth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Pixel Format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Layout on 128bit bus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Layout on DDR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YUV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For IP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+mj-lt"/>
                        </a:rPr>
                        <a:t>主路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+mj-lt"/>
                        </a:rPr>
                        <a:t>从</a:t>
                      </a:r>
                      <a:r>
                        <a:rPr lang="en-US" altLang="zh-CN" sz="1000" b="1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+mj-lt"/>
                        </a:rPr>
                        <a:t>从</a:t>
                      </a:r>
                      <a:r>
                        <a:rPr lang="en-US" altLang="zh-CN" sz="1000" b="1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1B/1P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[MSB] P15 … P2 P1 P0[LSB]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Planar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YUV420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HEVC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/H264/JPEG/Display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1B/1P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[MSB] P15 … P2 P1 P0[LSB]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Planar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YUV422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JPEG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1B/1P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[MSB] P15 … P2 P1 P0[LSB]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Planar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YUV444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JPEG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1B/1P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[MSB] P15 … P2 P1 P0[LSB]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Semi-planar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YUV422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Display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altLang="zh-CN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altLang="zh-CN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1B/1P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[MSB] P0 P1 P2 … P15[LSB]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Planar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YUV420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CF50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4B/3P（ Valid bits in LSB 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[MSB] P11 … P2 P1 P0[LSB]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Semi-planar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YUV420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HEVC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/Display(w/o 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scalling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/mirror/rotation)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4B/3P（ Valid bits in LSB ）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[MSB] P11 … P2 P1 P0[LSB]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Semi-planar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YUV422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Display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7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2B/1P ( Valid bits in MSB 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[MSB] P7 …  P2 P1 P0[LSB]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Semi-planar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YUV420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Display( w Scaling/mirror/rotation) / Jpeg for 12bit encoding / HEVC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2B/1P ( Valid bits in MSB 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[MSB] P7 …  P2 P1 P0[LSB]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Semi-planar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YUV422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Jpeg for 12bit encoding / 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HEVC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+mj-lt"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2B/1P ( Valid bits in MSB 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[MSB] P7 …  P2 P1 P0[LSB]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Semi-planar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YUV444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JPEG for 12bit encoding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altLang="zh-CN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altLang="zh-CN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2B/1P ( Valid bits in LSB )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[MSB] P0 P1 P2 … P7 [LSB]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Planar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YUV420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CF50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√</a:t>
                      </a:r>
                      <a:endParaRPr lang="zh-CN" alt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421" marR="4421" marT="442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56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LITTLE endian is required in Sirius.</a:t>
            </a:r>
          </a:p>
          <a:p>
            <a:pPr lvl="1"/>
            <a:r>
              <a:rPr lang="en-US" altLang="zh-CN" dirty="0"/>
              <a:t>16 endian modes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23678"/>
            <a:ext cx="4637936" cy="275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17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 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</a:t>
            </a:r>
            <a:r>
              <a:rPr lang="en-US" altLang="zh-CN" dirty="0" err="1"/>
              <a:t>axi</a:t>
            </a:r>
            <a:r>
              <a:rPr lang="en-US" altLang="zh-CN" dirty="0"/>
              <a:t> buses</a:t>
            </a:r>
          </a:p>
          <a:p>
            <a:pPr lvl="1"/>
            <a:r>
              <a:rPr lang="en-US" altLang="zh-CN" dirty="0" err="1"/>
              <a:t>Pri</a:t>
            </a:r>
            <a:r>
              <a:rPr lang="en-US" altLang="zh-CN" dirty="0"/>
              <a:t>-AXI</a:t>
            </a:r>
          </a:p>
          <a:p>
            <a:pPr lvl="2"/>
            <a:r>
              <a:rPr lang="en-US" altLang="zh-CN" dirty="0"/>
              <a:t>Access Code </a:t>
            </a:r>
            <a:r>
              <a:rPr lang="en-US" altLang="zh-CN" dirty="0" err="1"/>
              <a:t>Buf</a:t>
            </a:r>
            <a:r>
              <a:rPr lang="en-US" altLang="zh-CN" dirty="0"/>
              <a:t>, Work </a:t>
            </a:r>
            <a:r>
              <a:rPr lang="en-US" altLang="zh-CN" dirty="0" err="1"/>
              <a:t>Buf</a:t>
            </a:r>
            <a:r>
              <a:rPr lang="en-US" altLang="zh-CN" dirty="0"/>
              <a:t>, Frame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BitStream</a:t>
            </a:r>
            <a:r>
              <a:rPr lang="en-US" altLang="zh-CN" dirty="0"/>
              <a:t> </a:t>
            </a:r>
            <a:r>
              <a:rPr lang="en-US" altLang="zh-CN" dirty="0" err="1"/>
              <a:t>Buf</a:t>
            </a:r>
            <a:r>
              <a:rPr lang="en-US" altLang="zh-CN" dirty="0"/>
              <a:t>, and the </a:t>
            </a:r>
            <a:r>
              <a:rPr lang="en-US" altLang="zh-CN" dirty="0" err="1"/>
              <a:t>bufs</a:t>
            </a:r>
            <a:r>
              <a:rPr lang="en-US" altLang="zh-CN" dirty="0"/>
              <a:t> except Temp </a:t>
            </a:r>
            <a:r>
              <a:rPr lang="en-US" altLang="zh-CN" dirty="0" err="1"/>
              <a:t>buf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Sec-AXI</a:t>
            </a:r>
          </a:p>
          <a:p>
            <a:pPr lvl="2"/>
            <a:r>
              <a:rPr lang="en-US" altLang="zh-CN" dirty="0"/>
              <a:t>Optional, to access on chip </a:t>
            </a:r>
            <a:r>
              <a:rPr lang="en-US" altLang="zh-CN" dirty="0" err="1"/>
              <a:t>sram</a:t>
            </a:r>
            <a:endParaRPr lang="en-US" altLang="zh-CN" dirty="0"/>
          </a:p>
          <a:p>
            <a:pPr lvl="2"/>
            <a:r>
              <a:rPr lang="en-US" altLang="zh-CN" dirty="0"/>
              <a:t>Temp </a:t>
            </a:r>
            <a:r>
              <a:rPr lang="en-US" altLang="zh-CN" dirty="0" err="1"/>
              <a:t>Buf</a:t>
            </a:r>
            <a:endParaRPr lang="en-US" altLang="zh-CN" dirty="0"/>
          </a:p>
          <a:p>
            <a:r>
              <a:rPr lang="en-US" altLang="zh-CN" dirty="0"/>
              <a:t>AXI requests efficiency to DDR</a:t>
            </a:r>
          </a:p>
          <a:p>
            <a:pPr lvl="1"/>
            <a:r>
              <a:rPr lang="en-US" altLang="zh-CN" dirty="0"/>
              <a:t>Refer to &lt;LeiYu.ppt&gt;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&amp;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Flow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1373"/>
            <a:ext cx="46863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04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&amp;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Decoding flow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0383"/>
            <a:ext cx="46863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42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Codec System 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Issue:</a:t>
            </a:r>
          </a:p>
          <a:p>
            <a:pPr lvl="1"/>
            <a:r>
              <a:rPr lang="en-US" altLang="zh-CN" dirty="0"/>
              <a:t>Can NOT generate interrupt signal ½ or 1/N picture encoding.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7574"/>
            <a:ext cx="6560840" cy="276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3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HEVC vs H264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6EB8431-7D76-48EB-972A-E479EB3BF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428152"/>
              </p:ext>
            </p:extLst>
          </p:nvPr>
        </p:nvGraphicFramePr>
        <p:xfrm>
          <a:off x="539552" y="1584599"/>
          <a:ext cx="8208912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086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IP Features</a:t>
            </a:r>
          </a:p>
          <a:p>
            <a:r>
              <a:rPr lang="en-US" altLang="zh-CN" dirty="0"/>
              <a:t>Block Diagram</a:t>
            </a:r>
          </a:p>
          <a:p>
            <a:pPr lvl="1"/>
            <a:r>
              <a:rPr lang="en-US" altLang="zh-CN" dirty="0"/>
              <a:t>Key internal modules</a:t>
            </a:r>
          </a:p>
          <a:p>
            <a:pPr lvl="1"/>
            <a:r>
              <a:rPr lang="en-US" altLang="zh-CN" dirty="0"/>
              <a:t>Interfaces</a:t>
            </a:r>
          </a:p>
          <a:p>
            <a:r>
              <a:rPr lang="en-US" altLang="zh-CN" dirty="0"/>
              <a:t>Performance &amp; Target Perf.</a:t>
            </a:r>
          </a:p>
          <a:p>
            <a:r>
              <a:rPr lang="en-US" altLang="zh-CN" dirty="0"/>
              <a:t>Sign Off</a:t>
            </a:r>
          </a:p>
          <a:p>
            <a:r>
              <a:rPr lang="en-US" altLang="zh-CN" dirty="0"/>
              <a:t>Buffers and BW</a:t>
            </a:r>
          </a:p>
          <a:p>
            <a:r>
              <a:rPr lang="en-US" altLang="zh-CN" dirty="0"/>
              <a:t>Program &amp; Workflow</a:t>
            </a:r>
          </a:p>
          <a:p>
            <a:r>
              <a:rPr lang="en-US" altLang="zh-CN" dirty="0"/>
              <a:t>Codec System Delay </a:t>
            </a:r>
          </a:p>
          <a:p>
            <a:r>
              <a:rPr lang="en-US" altLang="zh-CN" dirty="0"/>
              <a:t>Key Features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0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7DCB7-FDFD-4183-9BA0-8F702D93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2C3D-7DC3-41D0-8143-021A8181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7061D-F82A-4378-96BB-DE52C176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819F8-5B85-483B-9C9A-B50FC07F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D223666-A521-4B98-AB41-AF2CC7EF6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4131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40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9B772-5422-43D7-80AF-EED0F6F6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summary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856F6B9-AF3F-423E-9D96-F5E07C2FD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5774"/>
            <a:ext cx="8229600" cy="304282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C2C58-2D60-4A9B-9297-EC66A0C8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44CC5-9C67-402E-91E6-A88E1D65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0F73A-0923-46BB-8733-4B9C46A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5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Low-delay encoding</a:t>
            </a:r>
          </a:p>
          <a:p>
            <a:pPr lvl="1"/>
            <a:r>
              <a:rPr lang="en-US" altLang="zh-CN" dirty="0"/>
              <a:t>Signal: </a:t>
            </a:r>
            <a:r>
              <a:rPr lang="en-US" altLang="zh-CN" dirty="0" err="1"/>
              <a:t>i_ipu_new_frame</a:t>
            </a:r>
            <a:r>
              <a:rPr lang="en-US" altLang="zh-CN" dirty="0"/>
              <a:t>, </a:t>
            </a:r>
            <a:r>
              <a:rPr lang="en-US" altLang="zh-CN" dirty="0" err="1"/>
              <a:t>i_ipu_end_of_row</a:t>
            </a:r>
            <a:r>
              <a:rPr lang="en-US" altLang="zh-CN" dirty="0"/>
              <a:t>, </a:t>
            </a:r>
            <a:r>
              <a:rPr lang="en-US" altLang="zh-CN" dirty="0" err="1"/>
              <a:t>i_ipu_current_buff</a:t>
            </a:r>
            <a:r>
              <a:rPr lang="en-US" altLang="zh-CN" dirty="0"/>
              <a:t>[2:0]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F0AF5EC-35C4-4EAB-887F-E7424EEE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55838"/>
            <a:ext cx="8507288" cy="14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6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5CDF-D72E-4821-9FC7-6FE2450A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Low_delay</a:t>
            </a:r>
            <a:r>
              <a:rPr lang="en-US" altLang="zh-CN" dirty="0"/>
              <a:t> Timing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AC4AB-60C8-4DFC-9B57-1C9A002D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C0172-28C6-497F-9773-CC67B7F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824E9-EEE6-49B7-9B6D-2AA9FAB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42FB10-155F-4837-ACAD-085A0182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35646"/>
            <a:ext cx="8229600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3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BD063-F050-4AB3-BF1F-667C056F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Bitstream Transfer with Baseband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C2C33-D29C-474E-8EF3-5E138449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DJI Products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Timing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C3937-7FCF-4E16-99F3-C23AF823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58F22-C8FE-4982-8C5B-CC06AB8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41360-93F9-41DC-AE6D-ED7CA5C3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86CE67-FC76-4657-895A-43803B51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79662"/>
            <a:ext cx="6181880" cy="6828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78AE99-A5A7-42C9-98D4-5F4B30C4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022562"/>
            <a:ext cx="7297544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8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DEEA7-5E88-4438-A5D7-B888BC7B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21D9C-A4E1-4DAA-A23E-2ABC0E3F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Intra Refresh</a:t>
            </a:r>
          </a:p>
          <a:p>
            <a:pPr lvl="1"/>
            <a:r>
              <a:rPr lang="en-US" altLang="zh-CN" dirty="0"/>
              <a:t>Enabled in non-intra picture</a:t>
            </a:r>
          </a:p>
          <a:p>
            <a:pPr lvl="1"/>
            <a:r>
              <a:rPr lang="en-US" altLang="zh-CN" dirty="0"/>
              <a:t>For error robustness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F8C9A-3441-448A-B259-7763F817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44D5A-8870-4FDD-9CEF-0642DCA1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79E74-7A01-4148-A670-8527B235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5081E1-A680-46FF-B4AD-748672E2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43758"/>
            <a:ext cx="8229600" cy="17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47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B62A1-55E3-44EE-9D31-046E607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scheme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ECCFA-E738-4362-BFF8-0975C086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5399D-3575-4489-B79F-4A73FB03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E7CD4-E07A-49D1-B99D-2A5F6BEB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D2777CB-DB55-477E-B26D-C764E177C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1592"/>
            <a:ext cx="8229600" cy="1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0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BA16E-CE7A-4F98-8FF1-9DD48E88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Intra Refresh 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3BEF8-8FE1-439E-A9B4-C8D9C3E5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Register</a:t>
            </a:r>
          </a:p>
          <a:p>
            <a:pPr marL="0" indent="0">
              <a:buNone/>
            </a:pPr>
            <a:r>
              <a:rPr lang="en-US" altLang="zh-CN" dirty="0"/>
              <a:t>      1&gt; </a:t>
            </a:r>
            <a:r>
              <a:rPr lang="en-US" altLang="zh-CN" dirty="0" err="1"/>
              <a:t>Intra_Refresh_Mode</a:t>
            </a:r>
            <a:r>
              <a:rPr lang="en-US" altLang="zh-CN" dirty="0"/>
              <a:t>, 2bits</a:t>
            </a:r>
          </a:p>
          <a:p>
            <a:pPr marL="0" indent="0">
              <a:buNone/>
            </a:pPr>
            <a:r>
              <a:rPr lang="en-US" altLang="zh-CN" dirty="0"/>
              <a:t>         0– No intra Refresh ; 1- Row ; 2- Column ; 3- step size in CTU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2&gt; </a:t>
            </a:r>
            <a:r>
              <a:rPr lang="en-US" altLang="zh-CN" dirty="0" err="1"/>
              <a:t>Intra_Refresh_Arg</a:t>
            </a:r>
            <a:r>
              <a:rPr lang="en-US" altLang="zh-CN" dirty="0"/>
              <a:t>, 16bits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num</a:t>
            </a:r>
            <a:r>
              <a:rPr lang="en-US" altLang="zh-CN" dirty="0"/>
              <a:t> consecutive CUT Rows in Mode 1 ;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num</a:t>
            </a:r>
            <a:r>
              <a:rPr lang="en-US" altLang="zh-CN" dirty="0"/>
              <a:t> consecutive CUT Columns in Mode2 ; </a:t>
            </a:r>
          </a:p>
          <a:p>
            <a:pPr marL="0" indent="0">
              <a:buNone/>
            </a:pPr>
            <a:r>
              <a:rPr lang="en-US" altLang="zh-CN" dirty="0"/>
              <a:t>         Step size in CTU for Mode3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737FA-000C-40B0-9115-53CC7BAC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50588-517A-4913-9F5D-C3D201D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Artosyn</a:t>
            </a:r>
            <a:r>
              <a:rPr lang="en-US" altLang="zh-CN" dirty="0"/>
              <a:t>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9CD3F-33F8-4AB6-AFE4-7C1DF6EA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39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5337-9D6C-43AF-8709-45D9B331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quality with Intra Refresh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B1B99E5-6581-4CFD-807E-E5E2F5E98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2273"/>
            <a:ext cx="8229600" cy="248982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96B54-FCC7-45A0-A2FF-429BF61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0AF12-F36F-42B5-9A94-F719FD13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73694-B617-4C4F-AA17-4F82218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33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Noise reduction</a:t>
            </a:r>
          </a:p>
          <a:p>
            <a:pPr lvl="1"/>
            <a:r>
              <a:rPr lang="en-US" altLang="zh-CN" dirty="0"/>
              <a:t>(noise reduction</a:t>
            </a:r>
            <a:r>
              <a:rPr lang="zh-CN" altLang="en-US" dirty="0"/>
              <a:t>是怎么回事儿）</a:t>
            </a:r>
            <a:endParaRPr lang="en-US" altLang="zh-CN" dirty="0"/>
          </a:p>
          <a:p>
            <a:pPr lvl="1"/>
            <a:r>
              <a:rPr lang="zh-CN" altLang="en-US" dirty="0"/>
              <a:t>质量如何？</a:t>
            </a:r>
            <a:endParaRPr lang="en-US" altLang="zh-CN" dirty="0"/>
          </a:p>
          <a:p>
            <a:pPr lvl="1"/>
            <a:r>
              <a:rPr lang="en-US" altLang="zh-CN" dirty="0" err="1"/>
              <a:t>DuHua</a:t>
            </a:r>
            <a:r>
              <a:rPr lang="en-US" altLang="zh-CN" dirty="0"/>
              <a:t> and </a:t>
            </a:r>
            <a:r>
              <a:rPr lang="en-US" altLang="zh-CN" dirty="0" err="1"/>
              <a:t>Hikvision</a:t>
            </a:r>
            <a:r>
              <a:rPr lang="en-US" altLang="zh-CN" dirty="0"/>
              <a:t> smart H265+ </a:t>
            </a:r>
          </a:p>
          <a:p>
            <a:pPr lvl="1"/>
            <a:r>
              <a:rPr lang="en-US" altLang="zh-CN" dirty="0"/>
              <a:t>Sirius HEVC encoder ? 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2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altLang="zh-CN" dirty="0"/>
              <a:t>HEVC Encoder</a:t>
            </a:r>
          </a:p>
          <a:p>
            <a:pPr lvl="1"/>
            <a:r>
              <a:rPr lang="en-US" altLang="zh-CN" dirty="0"/>
              <a:t>Main/</a:t>
            </a:r>
            <a:r>
              <a:rPr lang="en-US" altLang="zh-CN" dirty="0">
                <a:solidFill>
                  <a:srgbClr val="FF0000"/>
                </a:solidFill>
              </a:rPr>
              <a:t>Main10</a:t>
            </a:r>
            <a:r>
              <a:rPr lang="en-US" altLang="zh-CN" dirty="0"/>
              <a:t> Profile @ L5.0 High Tier</a:t>
            </a:r>
          </a:p>
          <a:p>
            <a:pPr lvl="1"/>
            <a:r>
              <a:rPr lang="en-US" altLang="zh-CN" dirty="0"/>
              <a:t>8bit/</a:t>
            </a:r>
            <a:r>
              <a:rPr lang="en-US" altLang="zh-CN" dirty="0">
                <a:solidFill>
                  <a:srgbClr val="FF0000"/>
                </a:solidFill>
              </a:rPr>
              <a:t>10bit</a:t>
            </a:r>
            <a:r>
              <a:rPr lang="en-US" altLang="zh-CN" dirty="0"/>
              <a:t> sample precision</a:t>
            </a:r>
          </a:p>
          <a:p>
            <a:pPr lvl="1"/>
            <a:r>
              <a:rPr lang="en-US" altLang="zh-CN" dirty="0"/>
              <a:t>Max Performance: </a:t>
            </a:r>
          </a:p>
          <a:p>
            <a:pPr lvl="2"/>
            <a:r>
              <a:rPr lang="en-US" altLang="zh-CN" dirty="0"/>
              <a:t>4K@30fps @ 400MHz</a:t>
            </a:r>
          </a:p>
          <a:p>
            <a:pPr lvl="1"/>
            <a:r>
              <a:rPr lang="en-US" altLang="zh-CN" dirty="0"/>
              <a:t>Max Resolution: 8192x4096</a:t>
            </a:r>
          </a:p>
          <a:p>
            <a:pPr lvl="1"/>
            <a:r>
              <a:rPr lang="en-US" altLang="zh-CN" dirty="0"/>
              <a:t>CBR, ABR, VBR rate control</a:t>
            </a:r>
          </a:p>
          <a:p>
            <a:pPr lvl="1"/>
            <a:r>
              <a:rPr lang="en-US" altLang="zh-CN" dirty="0"/>
              <a:t>I/P/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frame types</a:t>
            </a:r>
          </a:p>
          <a:p>
            <a:pPr lvl="1"/>
            <a:r>
              <a:rPr lang="en-US" altLang="zh-CN" dirty="0"/>
              <a:t>Flexible GOP setting( 8 kinds of GOP structure 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ROI </a:t>
            </a:r>
            <a:r>
              <a:rPr lang="en-US" altLang="zh-CN" dirty="0"/>
              <a:t>/ QP Mapping / Mode Mapping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Noise Reduction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Sub-</a:t>
            </a:r>
            <a:r>
              <a:rPr lang="en-US" altLang="zh-CN" dirty="0" err="1">
                <a:solidFill>
                  <a:srgbClr val="FF0000"/>
                </a:solidFill>
              </a:rPr>
              <a:t>FrameSync</a:t>
            </a:r>
            <a:r>
              <a:rPr lang="en-US" altLang="zh-CN" dirty="0">
                <a:solidFill>
                  <a:srgbClr val="FF0000"/>
                </a:solidFill>
              </a:rPr>
              <a:t> (low delay tool)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Intra-Refresh (low delay tool 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Reference Compression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High Complicated RDO</a:t>
            </a:r>
          </a:p>
          <a:p>
            <a:pPr lvl="1"/>
            <a:r>
              <a:rPr lang="en-US" altLang="zh-CN" dirty="0"/>
              <a:t>YUV 420/422</a:t>
            </a:r>
          </a:p>
          <a:p>
            <a:pPr lvl="1"/>
            <a:r>
              <a:rPr lang="en-US" altLang="zh-CN" dirty="0"/>
              <a:t>HEVC Tools</a:t>
            </a:r>
          </a:p>
          <a:p>
            <a:pPr lvl="2"/>
            <a:r>
              <a:rPr lang="en-US" altLang="zh-CN" sz="1500" dirty="0"/>
              <a:t>CU Size: 64x64, 32x32, 16x16, 8x8</a:t>
            </a:r>
          </a:p>
          <a:p>
            <a:pPr lvl="2"/>
            <a:r>
              <a:rPr lang="en-US" altLang="zh-CN" sz="1500" dirty="0"/>
              <a:t>PU Size: 32x32, 16x16, 8x8</a:t>
            </a:r>
          </a:p>
          <a:p>
            <a:pPr lvl="2"/>
            <a:r>
              <a:rPr lang="en-US" altLang="zh-CN" sz="1500" dirty="0"/>
              <a:t>TU Size: 32x32, 16x16, 8x8, 4x4</a:t>
            </a:r>
          </a:p>
          <a:p>
            <a:pPr lvl="2"/>
            <a:r>
              <a:rPr lang="en-US" altLang="zh-CN" sz="1500" dirty="0" err="1"/>
              <a:t>Deblocking</a:t>
            </a:r>
            <a:r>
              <a:rPr lang="en-US" altLang="zh-CN" sz="1500" dirty="0"/>
              <a:t>/SAO  </a:t>
            </a:r>
          </a:p>
          <a:p>
            <a:pPr lvl="2"/>
            <a:r>
              <a:rPr lang="en-US" altLang="zh-CN" sz="1500" dirty="0"/>
              <a:t>WPP/ </a:t>
            </a:r>
            <a:r>
              <a:rPr lang="en-US" altLang="zh-CN" sz="1500" dirty="0" err="1"/>
              <a:t>MultiSlice</a:t>
            </a:r>
            <a:endParaRPr lang="en-US" altLang="zh-CN" sz="1500" dirty="0"/>
          </a:p>
          <a:p>
            <a:pPr lvl="2"/>
            <a:r>
              <a:rPr lang="en-US" altLang="zh-CN" sz="1500" dirty="0"/>
              <a:t>Lossless Coding</a:t>
            </a:r>
          </a:p>
          <a:p>
            <a:pPr lvl="2"/>
            <a:r>
              <a:rPr lang="en-US" altLang="zh-CN" sz="1500" dirty="0"/>
              <a:t>Transform skip</a:t>
            </a:r>
          </a:p>
          <a:p>
            <a:pPr lvl="2"/>
            <a:r>
              <a:rPr lang="en-US" altLang="zh-CN" sz="1500" dirty="0"/>
              <a:t>Search Range: [+/-128H, +/-64]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Artosyn</a:t>
            </a:r>
            <a:r>
              <a:rPr lang="en-US" altLang="zh-CN" dirty="0"/>
              <a:t>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6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2355726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Thanks</a:t>
            </a:r>
          </a:p>
          <a:p>
            <a:pPr algn="ctr"/>
            <a:r>
              <a:rPr lang="en-US" altLang="zh-CN" sz="3200" dirty="0"/>
              <a:t>Q&amp;A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949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altLang="zh-CN" dirty="0"/>
              <a:t>HEVC Decoder</a:t>
            </a:r>
          </a:p>
          <a:p>
            <a:pPr lvl="1"/>
            <a:r>
              <a:rPr lang="en-US" altLang="zh-CN" dirty="0"/>
              <a:t>Compatible with HEVC Main/</a:t>
            </a:r>
            <a:r>
              <a:rPr lang="en-US" altLang="zh-CN" dirty="0">
                <a:solidFill>
                  <a:srgbClr val="FF0000"/>
                </a:solidFill>
              </a:rPr>
              <a:t>Main10</a:t>
            </a:r>
            <a:r>
              <a:rPr lang="en-US" altLang="zh-CN" dirty="0"/>
              <a:t> @ L5.0 Main-tier</a:t>
            </a:r>
          </a:p>
          <a:p>
            <a:pPr lvl="1"/>
            <a:r>
              <a:rPr lang="en-US" altLang="zh-CN" dirty="0"/>
              <a:t>High Performance CABAC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Reference Compression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Robust Error Concealment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 numCol="1">
            <a:normAutofit/>
          </a:bodyPr>
          <a:lstStyle/>
          <a:p>
            <a:r>
              <a:rPr lang="en-US" altLang="zh-CN" dirty="0"/>
              <a:t>Key Internal Modules</a:t>
            </a:r>
          </a:p>
          <a:p>
            <a:pPr lvl="1"/>
            <a:r>
              <a:rPr lang="en-US" altLang="zh-CN" dirty="0"/>
              <a:t>V-CPU</a:t>
            </a:r>
          </a:p>
          <a:p>
            <a:pPr lvl="2"/>
            <a:r>
              <a:rPr lang="en-US" altLang="zh-CN" sz="1400" dirty="0"/>
              <a:t>32bit processor</a:t>
            </a:r>
          </a:p>
          <a:p>
            <a:pPr lvl="3"/>
            <a:r>
              <a:rPr lang="en-US" altLang="zh-CN" sz="1100" dirty="0" err="1"/>
              <a:t>Enc</a:t>
            </a:r>
            <a:r>
              <a:rPr lang="en-US" altLang="zh-CN" sz="1100" dirty="0"/>
              <a:t>/</a:t>
            </a:r>
            <a:r>
              <a:rPr lang="en-US" altLang="zh-CN" sz="1100" dirty="0" err="1"/>
              <a:t>dec</a:t>
            </a:r>
            <a:r>
              <a:rPr lang="en-US" altLang="zh-CN" sz="1100" dirty="0"/>
              <a:t> high level syntax-SPS /PPS/SH</a:t>
            </a:r>
          </a:p>
          <a:p>
            <a:pPr lvl="3"/>
            <a:r>
              <a:rPr lang="en-US" altLang="zh-CN" sz="1100" dirty="0"/>
              <a:t>Communicate with Host</a:t>
            </a:r>
          </a:p>
          <a:p>
            <a:pPr lvl="3"/>
            <a:r>
              <a:rPr lang="en-US" altLang="zh-CN" sz="1100" dirty="0"/>
              <a:t>Give </a:t>
            </a:r>
            <a:r>
              <a:rPr lang="en-US" altLang="zh-CN" sz="1100" dirty="0" err="1"/>
              <a:t>params</a:t>
            </a:r>
            <a:r>
              <a:rPr lang="en-US" altLang="zh-CN" sz="1100" dirty="0"/>
              <a:t>/info to V-Core</a:t>
            </a:r>
          </a:p>
          <a:p>
            <a:pPr lvl="1"/>
            <a:r>
              <a:rPr lang="en-US" altLang="zh-CN" dirty="0"/>
              <a:t>V-Core</a:t>
            </a:r>
          </a:p>
          <a:p>
            <a:pPr lvl="2"/>
            <a:r>
              <a:rPr lang="en-US" altLang="zh-CN" sz="1400" dirty="0"/>
              <a:t>BPU</a:t>
            </a:r>
          </a:p>
          <a:p>
            <a:pPr lvl="3"/>
            <a:r>
              <a:rPr lang="en-US" altLang="zh-CN" sz="1100" dirty="0"/>
              <a:t>Packing/parsing of coded slice data</a:t>
            </a:r>
          </a:p>
          <a:p>
            <a:pPr lvl="3"/>
            <a:r>
              <a:rPr lang="en-US" altLang="zh-CN" sz="1100" dirty="0" err="1"/>
              <a:t>Cabac</a:t>
            </a:r>
            <a:endParaRPr lang="en-US" altLang="zh-CN" sz="1100" dirty="0"/>
          </a:p>
          <a:p>
            <a:pPr lvl="3"/>
            <a:r>
              <a:rPr lang="en-US" altLang="zh-CN" sz="1100" dirty="0"/>
              <a:t>CTU/CU/PU/TU-level parameter derivation</a:t>
            </a:r>
          </a:p>
          <a:p>
            <a:pPr lvl="2"/>
            <a:r>
              <a:rPr lang="en-US" altLang="zh-CN" sz="1400" dirty="0"/>
              <a:t>VCE</a:t>
            </a:r>
          </a:p>
          <a:p>
            <a:pPr lvl="3"/>
            <a:r>
              <a:rPr lang="en-US" altLang="zh-CN" sz="1100" dirty="0"/>
              <a:t>ME/RDO/T/Q/IT/IQ/LF/SAO/FBC/FBD/BWB</a:t>
            </a:r>
            <a:endParaRPr lang="en-US" altLang="zh-CN" sz="12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4784"/>
            <a:ext cx="3831451" cy="45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0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Interfaces</a:t>
            </a:r>
          </a:p>
          <a:p>
            <a:pPr lvl="1"/>
            <a:r>
              <a:rPr lang="en-US" altLang="zh-CN" dirty="0"/>
              <a:t>Interrupt</a:t>
            </a:r>
          </a:p>
          <a:p>
            <a:pPr lvl="1"/>
            <a:r>
              <a:rPr lang="en-US" altLang="zh-CN" dirty="0"/>
              <a:t>Idle</a:t>
            </a:r>
          </a:p>
          <a:p>
            <a:pPr lvl="1"/>
            <a:r>
              <a:rPr lang="en-US" altLang="zh-CN" dirty="0"/>
              <a:t>AXI Bus</a:t>
            </a:r>
          </a:p>
          <a:p>
            <a:pPr lvl="1"/>
            <a:r>
              <a:rPr lang="en-US" altLang="zh-CN" dirty="0"/>
              <a:t>APB Bus</a:t>
            </a:r>
          </a:p>
          <a:p>
            <a:pPr lvl="1"/>
            <a:r>
              <a:rPr lang="en-US" altLang="zh-CN" dirty="0"/>
              <a:t>Low delay</a:t>
            </a:r>
          </a:p>
          <a:p>
            <a:pPr lvl="1"/>
            <a:r>
              <a:rPr lang="en-US" altLang="zh-CN" dirty="0"/>
              <a:t>power control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29" y="1131590"/>
            <a:ext cx="6330871" cy="331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6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3840x2160@30fps + 1080P@30fps @ 550MHz ( with 50Mhz margin)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309902"/>
              </p:ext>
            </p:extLst>
          </p:nvPr>
        </p:nvGraphicFramePr>
        <p:xfrm>
          <a:off x="467544" y="1995686"/>
          <a:ext cx="7963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/>
                        <a:t>Encoder   ( </a:t>
                      </a:r>
                      <a:r>
                        <a:rPr lang="en-US" altLang="zh-CN" sz="1400" dirty="0" err="1"/>
                        <a:t>cclk</a:t>
                      </a:r>
                      <a:r>
                        <a:rPr lang="en-US" altLang="zh-CN" sz="1400" baseline="0" dirty="0"/>
                        <a:t> @ </a:t>
                      </a:r>
                      <a:r>
                        <a:rPr lang="en-US" altLang="zh-CN" sz="1400" baseline="0" dirty="0" err="1"/>
                        <a:t>bclk</a:t>
                      </a:r>
                      <a:r>
                        <a:rPr lang="en-US" altLang="zh-CN" sz="1400" baseline="0" dirty="0"/>
                        <a:t> 333MHz )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/>
                        <a:t>Decoder ( </a:t>
                      </a:r>
                      <a:r>
                        <a:rPr lang="en-US" altLang="zh-CN" sz="1400" dirty="0" err="1"/>
                        <a:t>cclk</a:t>
                      </a:r>
                      <a:r>
                        <a:rPr lang="en-US" altLang="zh-CN" sz="1400" baseline="0" dirty="0"/>
                        <a:t> @ </a:t>
                      </a:r>
                      <a:r>
                        <a:rPr lang="en-US" altLang="zh-CN" sz="1400" baseline="0" dirty="0" err="1"/>
                        <a:t>bclk</a:t>
                      </a:r>
                      <a:r>
                        <a:rPr lang="en-US" altLang="zh-CN" sz="1400" baseline="0" dirty="0"/>
                        <a:t> 333MHz)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4K</a:t>
                      </a:r>
                      <a:r>
                        <a:rPr lang="en-US" altLang="zh-CN" sz="1400" baseline="0" dirty="0"/>
                        <a:t> @ 30 fps, IPPP, 8bit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400</a:t>
                      </a:r>
                      <a:r>
                        <a:rPr lang="en-US" altLang="zh-CN" sz="1400" baseline="0" dirty="0"/>
                        <a:t> MHz, (no margin)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4K @ 30fps,</a:t>
                      </a:r>
                      <a:r>
                        <a:rPr lang="en-US" altLang="zh-CN" sz="1400" baseline="0" dirty="0"/>
                        <a:t> IPPP, 8bit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300MHz</a:t>
                      </a:r>
                      <a:r>
                        <a:rPr lang="en-US" altLang="zh-CN" sz="1400" baseline="0" dirty="0"/>
                        <a:t> (no margin)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4K @ 30</a:t>
                      </a:r>
                      <a:r>
                        <a:rPr lang="en-US" altLang="zh-CN" sz="1400" baseline="0" dirty="0"/>
                        <a:t> fps, IBBB, 8bit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410 MHz, (no margin)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4K @ 30fps, IBBB, 8bit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&lt;400MHz</a:t>
                      </a:r>
                      <a:r>
                        <a:rPr lang="en-US" altLang="zh-CN" sz="1400" baseline="0" dirty="0"/>
                        <a:t> (estimated)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4K @ 30</a:t>
                      </a:r>
                      <a:r>
                        <a:rPr lang="en-US" altLang="zh-CN" sz="1400" baseline="0" dirty="0"/>
                        <a:t> fps, IPPP, 10bit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410</a:t>
                      </a:r>
                      <a:r>
                        <a:rPr lang="en-US" altLang="zh-CN" sz="1400" baseline="0" dirty="0"/>
                        <a:t> MHz, (no margin)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4K @ 30fps,</a:t>
                      </a:r>
                      <a:r>
                        <a:rPr lang="en-US" altLang="zh-CN" sz="1400" baseline="0" dirty="0"/>
                        <a:t> IPPP, 10bit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300MHz(</a:t>
                      </a:r>
                      <a:r>
                        <a:rPr lang="en-US" altLang="zh-CN" sz="1400" baseline="0" dirty="0"/>
                        <a:t> no margin 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4K @ 30fps, IBBB, 10 bit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410</a:t>
                      </a:r>
                      <a:r>
                        <a:rPr lang="en-US" altLang="zh-CN" sz="1400" baseline="0" dirty="0"/>
                        <a:t> MHz, (no margin)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4K @ 30fps, IBBB, 10bit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&lt;400MHz( estimated)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227936"/>
              </p:ext>
            </p:extLst>
          </p:nvPr>
        </p:nvGraphicFramePr>
        <p:xfrm>
          <a:off x="467544" y="3939902"/>
          <a:ext cx="799288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Cabac</a:t>
                      </a:r>
                      <a:r>
                        <a:rPr lang="en-US" altLang="zh-CN" sz="1400" dirty="0"/>
                        <a:t> (Encoder)  (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baseline="0" dirty="0" err="1"/>
                        <a:t>bclk</a:t>
                      </a:r>
                      <a:r>
                        <a:rPr lang="en-US" altLang="zh-CN" sz="1400" baseline="0" dirty="0"/>
                        <a:t> 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Cabac</a:t>
                      </a:r>
                      <a:r>
                        <a:rPr lang="en-US" altLang="zh-CN" sz="1400" dirty="0"/>
                        <a:t>(Decoder) (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baseline="0" dirty="0" err="1"/>
                        <a:t>bclk</a:t>
                      </a:r>
                      <a:r>
                        <a:rPr lang="en-US" altLang="zh-CN" sz="1400" baseline="0" dirty="0"/>
                        <a:t> 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~</a:t>
                      </a:r>
                      <a:r>
                        <a:rPr lang="en-US" altLang="zh-CN" sz="1400" baseline="0" dirty="0"/>
                        <a:t> 2 bin / cycle  (500Mbps @ </a:t>
                      </a:r>
                      <a:r>
                        <a:rPr lang="en-US" altLang="zh-CN" sz="1400" baseline="0" dirty="0" err="1"/>
                        <a:t>bclk</a:t>
                      </a:r>
                      <a:r>
                        <a:rPr lang="en-US" altLang="zh-CN" sz="1400" baseline="0" dirty="0"/>
                        <a:t> 333MHz, </a:t>
                      </a:r>
                      <a:r>
                        <a:rPr lang="en-US" altLang="zh-CN" sz="1400" baseline="0" dirty="0" err="1"/>
                        <a:t>cclk</a:t>
                      </a:r>
                      <a:r>
                        <a:rPr lang="en-US" altLang="zh-CN" sz="1400" baseline="0" dirty="0"/>
                        <a:t> 410MHz)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?(</a:t>
                      </a:r>
                      <a:r>
                        <a:rPr lang="zh-CN" altLang="en-US" sz="1400" dirty="0"/>
                        <a:t>未统计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SignOff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95A-3BE5-4A54-947B-4868F2185950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Corner</a:t>
            </a:r>
          </a:p>
          <a:p>
            <a:pPr lvl="1"/>
            <a:r>
              <a:rPr lang="en-US" altLang="zh-CN" dirty="0"/>
              <a:t>7T, SVT,C35</a:t>
            </a:r>
          </a:p>
          <a:p>
            <a:pPr lvl="1"/>
            <a:r>
              <a:rPr lang="en-US" altLang="zh-CN" dirty="0"/>
              <a:t>ssgwc0p81vn40c</a:t>
            </a:r>
          </a:p>
          <a:p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30% clock uncertainty</a:t>
            </a:r>
          </a:p>
          <a:p>
            <a:r>
              <a:rPr lang="en-US" altLang="zh-CN" dirty="0"/>
              <a:t>Power Domain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8473"/>
              </p:ext>
            </p:extLst>
          </p:nvPr>
        </p:nvGraphicFramePr>
        <p:xfrm>
          <a:off x="3923928" y="771550"/>
          <a:ext cx="45365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Area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 Area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6,724,870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DC Area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3,905,299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Memory Area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1,367,114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Instance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3,035,098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Memory 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3,367,584(bit)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92020"/>
              </p:ext>
            </p:extLst>
          </p:nvPr>
        </p:nvGraphicFramePr>
        <p:xfrm>
          <a:off x="3923928" y="2643758"/>
          <a:ext cx="45365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Frequency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PCLK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150MHz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BCLK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300MHz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CCLK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360MHz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ACLK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360MHz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1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SignOff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898776" cy="3394472"/>
          </a:xfrm>
        </p:spPr>
        <p:txBody>
          <a:bodyPr/>
          <a:lstStyle/>
          <a:p>
            <a:r>
              <a:rPr lang="en-US" altLang="zh-CN" dirty="0"/>
              <a:t>Clocks</a:t>
            </a:r>
          </a:p>
          <a:p>
            <a:pPr lvl="1"/>
            <a:r>
              <a:rPr lang="en-US" altLang="zh-CN" dirty="0"/>
              <a:t>4 Clock domains</a:t>
            </a:r>
          </a:p>
          <a:p>
            <a:pPr lvl="2"/>
            <a:r>
              <a:rPr lang="en-US" altLang="zh-CN" dirty="0"/>
              <a:t>CLK_AXI_500_G0 / CLK_CORE_HEVC/ CLK_BPU_HEVC / CLK_CFG_150_G7</a:t>
            </a:r>
          </a:p>
          <a:p>
            <a:pPr lvl="2"/>
            <a:r>
              <a:rPr lang="en-US" altLang="zh-CN" dirty="0"/>
              <a:t>False path between each other</a:t>
            </a:r>
          </a:p>
          <a:p>
            <a:pPr lvl="1"/>
            <a:r>
              <a:rPr lang="en-US" altLang="zh-CN" dirty="0"/>
              <a:t>CCLK and ACLK are one clock source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4DE7-2DD0-4B90-9FF6-3985883B9EF1}" type="datetime1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Artosyn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"/>
            <a:ext cx="4113212" cy="50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7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8506</TotalTime>
  <Words>1486</Words>
  <Application>Microsoft Office PowerPoint</Application>
  <PresentationFormat>全屏显示(16:9)</PresentationFormat>
  <Paragraphs>460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宋体</vt:lpstr>
      <vt:lpstr>Arial</vt:lpstr>
      <vt:lpstr>Calibri</vt:lpstr>
      <vt:lpstr>Office 主题</vt:lpstr>
      <vt:lpstr>HEVC Codec IP Review</vt:lpstr>
      <vt:lpstr>Contents</vt:lpstr>
      <vt:lpstr>Feature</vt:lpstr>
      <vt:lpstr>Feature</vt:lpstr>
      <vt:lpstr>Block Diagram</vt:lpstr>
      <vt:lpstr>Block Diagram</vt:lpstr>
      <vt:lpstr>Performance Requirement</vt:lpstr>
      <vt:lpstr>SignOff</vt:lpstr>
      <vt:lpstr>SignOff</vt:lpstr>
      <vt:lpstr>Buffers in DDR</vt:lpstr>
      <vt:lpstr>BandWidth</vt:lpstr>
      <vt:lpstr>FB Format</vt:lpstr>
      <vt:lpstr>FB Format Requirement for ISP/VIF</vt:lpstr>
      <vt:lpstr>Endian</vt:lpstr>
      <vt:lpstr>AXI Bus</vt:lpstr>
      <vt:lpstr>Program &amp; Workflow</vt:lpstr>
      <vt:lpstr>Program &amp; Workflow</vt:lpstr>
      <vt:lpstr>Codec System Delay</vt:lpstr>
      <vt:lpstr>Quality Evaluation</vt:lpstr>
      <vt:lpstr>PowerPoint 演示文稿</vt:lpstr>
      <vt:lpstr>Quality summary</vt:lpstr>
      <vt:lpstr>Key Features</vt:lpstr>
      <vt:lpstr>Low_delay Timing</vt:lpstr>
      <vt:lpstr>Bitstream Transfer with Baseband</vt:lpstr>
      <vt:lpstr>Key Features</vt:lpstr>
      <vt:lpstr>Recovery scheme</vt:lpstr>
      <vt:lpstr>Intra Refresh Config</vt:lpstr>
      <vt:lpstr>Image quality with Intra Refresh</vt:lpstr>
      <vt:lpstr>Key Features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Weekly Review</dc:title>
  <dc:creator>user</dc:creator>
  <cp:lastModifiedBy>user</cp:lastModifiedBy>
  <cp:revision>769</cp:revision>
  <dcterms:created xsi:type="dcterms:W3CDTF">2017-11-15T07:23:15Z</dcterms:created>
  <dcterms:modified xsi:type="dcterms:W3CDTF">2017-11-29T06:55:07Z</dcterms:modified>
</cp:coreProperties>
</file>