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262" r:id="rId4"/>
    <p:sldId id="277" r:id="rId5"/>
    <p:sldId id="263" r:id="rId6"/>
    <p:sldId id="265" r:id="rId7"/>
    <p:sldId id="275" r:id="rId8"/>
    <p:sldId id="276" r:id="rId9"/>
    <p:sldId id="279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90" autoAdjust="0"/>
    <p:restoredTop sz="83030" autoAdjust="0"/>
  </p:normalViewPr>
  <p:slideViewPr>
    <p:cSldViewPr>
      <p:cViewPr>
        <p:scale>
          <a:sx n="125" d="100"/>
          <a:sy n="125" d="100"/>
        </p:scale>
        <p:origin x="-50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06103-1627-4C2B-9510-61788C700BC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4756F-3C3A-4C3F-B125-B13A15109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3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4756F-3C3A-4C3F-B125-B13A151095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5" y="2840041"/>
            <a:ext cx="5883275" cy="947737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1" y="3886202"/>
            <a:ext cx="5892800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80360" y="6395701"/>
            <a:ext cx="2895600" cy="317621"/>
          </a:xfrm>
        </p:spPr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957" y="6387466"/>
            <a:ext cx="1792605" cy="317500"/>
          </a:xfrm>
        </p:spPr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6" y="76881"/>
            <a:ext cx="1193483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39" y="6205310"/>
            <a:ext cx="918210" cy="485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23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412955"/>
            <a:ext cx="8229600" cy="55750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84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3087434"/>
            <a:ext cx="5284076" cy="856800"/>
          </a:xfrm>
        </p:spPr>
        <p:txBody>
          <a:bodyPr anchor="ctr" anchorCtr="0"/>
          <a:lstStyle>
            <a:lvl1pPr>
              <a:defRPr sz="2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343025" y="3000376"/>
            <a:ext cx="89535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defTabSz="713232"/>
              <a:endParaRPr lang="zh-CN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 defTabSz="713232"/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85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2997"/>
            <a:ext cx="3552384" cy="39168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372997"/>
            <a:ext cx="3368040" cy="39168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9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7"/>
            <a:ext cx="82296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05076"/>
            <a:ext cx="404177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57650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405765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3110400"/>
            <a:ext cx="5673600" cy="644400"/>
          </a:xfrm>
        </p:spPr>
        <p:txBody>
          <a:bodyPr/>
          <a:lstStyle>
            <a:lvl1pPr algn="ctr">
              <a:defRPr sz="28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7689434" y="2940051"/>
            <a:ext cx="554831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930087" y="2940051"/>
            <a:ext cx="545783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5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5141976"/>
            <a:ext cx="8251200" cy="1195200"/>
          </a:xfrm>
        </p:spPr>
        <p:txBody>
          <a:bodyPr/>
          <a:lstStyle>
            <a:lvl1pPr marL="0" indent="0"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41303"/>
            <a:ext cx="82296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1198470"/>
            <a:ext cx="5113946" cy="3421369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6" y="241301"/>
            <a:ext cx="1265465" cy="5884864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1301"/>
            <a:ext cx="6780440" cy="58848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7210" y="241301"/>
            <a:ext cx="814959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272"/>
            <a:ext cx="82296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5701"/>
            <a:ext cx="2133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5701"/>
            <a:ext cx="2895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ct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5701"/>
            <a:ext cx="21336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 defTabSz="713232"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buChar char="•"/>
        <a:defRPr sz="19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936117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92733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649349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80" y="2481465"/>
            <a:ext cx="5883275" cy="947737"/>
          </a:xfrm>
        </p:spPr>
        <p:txBody>
          <a:bodyPr>
            <a:normAutofit/>
          </a:bodyPr>
          <a:lstStyle/>
          <a:p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VIF ISPIF 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</a:t>
            </a:r>
            <a:r>
              <a:rPr lang="en-US" altLang="zh-CN" sz="2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7210" y="188640"/>
            <a:ext cx="6843102" cy="79208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55576" y="908720"/>
            <a:ext cx="5688632" cy="1512168"/>
          </a:xfrm>
        </p:spPr>
        <p:txBody>
          <a:bodyPr>
            <a:noAutofit/>
          </a:bodyPr>
          <a:lstStyle/>
          <a:p>
            <a:pPr marL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3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Htotal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Detect;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First_line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64 line Average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Ram size; 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1536x144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 1024x144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7"/>
            <a:ext cx="4555998" cy="136815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Application&amp;Request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Arch&amp;Timing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567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Scenario &amp;&amp; Request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5616624" cy="4176464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3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 Scenario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 to 11 views of source video;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HDMI ( X1 )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DVP    ( X2 )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MIPI   ( X8 )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to ISP from DDR or </a:t>
            </a:r>
            <a:r>
              <a:rPr lang="en-US" altLang="zh-CN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Line_buffer</a:t>
            </a: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to </a:t>
            </a: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Codec from DDR;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Function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Balance </a:t>
            </a: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bandwidth of source and destination;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Reconstruct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video timing;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Eliminate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abnormal output of Sensor;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Low Latency</a:t>
            </a:r>
            <a:endParaRPr lang="en-US" altLang="zh-CN" sz="17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7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4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08304"/>
            <a:ext cx="6843102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MIPI_DATA_TYPE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9"/>
            <a:ext cx="6120680" cy="4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6843102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Arch: Top 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53282"/>
              </p:ext>
            </p:extLst>
          </p:nvPr>
        </p:nvGraphicFramePr>
        <p:xfrm>
          <a:off x="827584" y="1556792"/>
          <a:ext cx="4743391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Visio" r:id="rId3" imgW="6772381" imgH="4724374" progId="Visio.Drawing.15">
                  <p:embed/>
                </p:oleObj>
              </mc:Choice>
              <mc:Fallback>
                <p:oleObj name="Visio" r:id="rId3" imgW="6772381" imgH="4724374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56792"/>
                        <a:ext cx="4743391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8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41301"/>
            <a:ext cx="6843102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Arch: ISPIF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395970"/>
              </p:ext>
            </p:extLst>
          </p:nvPr>
        </p:nvGraphicFramePr>
        <p:xfrm>
          <a:off x="899592" y="1340768"/>
          <a:ext cx="5832648" cy="359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Visio" r:id="rId3" imgW="6343592" imgH="3905353" progId="Visio.Drawing.15">
                  <p:embed/>
                </p:oleObj>
              </mc:Choice>
              <mc:Fallback>
                <p:oleObj name="Visio" r:id="rId3" imgW="6343592" imgH="390535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5832648" cy="3596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42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08304"/>
            <a:ext cx="6843102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Sensor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661536"/>
              </p:ext>
            </p:extLst>
          </p:nvPr>
        </p:nvGraphicFramePr>
        <p:xfrm>
          <a:off x="683568" y="1180375"/>
          <a:ext cx="6264696" cy="325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isio" r:id="rId3" imgW="9334590" imgH="4857634" progId="Visio.Drawing.15">
                  <p:embed/>
                </p:oleObj>
              </mc:Choice>
              <mc:Fallback>
                <p:oleObj name="Visio" r:id="rId3" imgW="9334590" imgH="485763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80375"/>
                        <a:ext cx="6264696" cy="325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08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208304"/>
            <a:ext cx="6843102" cy="8444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SBS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44373"/>
              </p:ext>
            </p:extLst>
          </p:nvPr>
        </p:nvGraphicFramePr>
        <p:xfrm>
          <a:off x="683568" y="980728"/>
          <a:ext cx="5400600" cy="41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3" imgW="8258165" imgH="6286461" progId="Visio.Drawing.15">
                  <p:embed/>
                </p:oleObj>
              </mc:Choice>
              <mc:Fallback>
                <p:oleObj name="Visio" r:id="rId3" imgW="8258165" imgH="62864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80728"/>
                        <a:ext cx="5400600" cy="411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38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7210" y="332656"/>
            <a:ext cx="6843102" cy="57606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RD/WR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Ctrl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40671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11560" y="1196752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abnormal output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100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119</Words>
  <Application>Microsoft Office PowerPoint</Application>
  <PresentationFormat>全屏显示(4:3)</PresentationFormat>
  <Paragraphs>33</Paragraphs>
  <Slides>10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artosyn_ppt_template</vt:lpstr>
      <vt:lpstr>Visio</vt:lpstr>
      <vt:lpstr>VIF ISPIF Review</vt:lpstr>
      <vt:lpstr>CONTENT</vt:lpstr>
      <vt:lpstr>Application Scenario &amp;&amp; Request </vt:lpstr>
      <vt:lpstr>MIPI_DATA_TYPE</vt:lpstr>
      <vt:lpstr>Arch: Top diagram</vt:lpstr>
      <vt:lpstr>Arch: ISPIF</vt:lpstr>
      <vt:lpstr>Single Sensor mode</vt:lpstr>
      <vt:lpstr>SBS mode</vt:lpstr>
      <vt:lpstr>RD/WR Addr Ctrl</vt:lpstr>
      <vt:lpstr>Opt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VIF ISPIF Review</dc:title>
  <dc:creator>User</dc:creator>
  <cp:lastModifiedBy>User</cp:lastModifiedBy>
  <cp:revision>26</cp:revision>
  <dcterms:created xsi:type="dcterms:W3CDTF">2017-11-13T02:24:05Z</dcterms:created>
  <dcterms:modified xsi:type="dcterms:W3CDTF">2017-11-29T12:20:59Z</dcterms:modified>
</cp:coreProperties>
</file>