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61" r:id="rId4"/>
    <p:sldId id="262" r:id="rId5"/>
    <p:sldId id="264" r:id="rId6"/>
    <p:sldId id="257" r:id="rId7"/>
    <p:sldId id="271" r:id="rId8"/>
    <p:sldId id="273" r:id="rId9"/>
    <p:sldId id="266" r:id="rId10"/>
    <p:sldId id="268" r:id="rId11"/>
    <p:sldId id="275" r:id="rId12"/>
    <p:sldId id="269" r:id="rId13"/>
    <p:sldId id="270" r:id="rId14"/>
    <p:sldId id="272" r:id="rId15"/>
    <p:sldId id="279" r:id="rId16"/>
    <p:sldId id="280" r:id="rId17"/>
    <p:sldId id="274" r:id="rId18"/>
    <p:sldId id="276" r:id="rId19"/>
    <p:sldId id="277" r:id="rId20"/>
    <p:sldId id="28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9C662-338C-40C6-90EC-B8338E464DC9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C0C36-D268-49B2-A3C4-EFD43EFDB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800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C0C36-D268-49B2-A3C4-EFD43EFDBB6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382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FD18-BBB0-4B79-BDFE-5ACFCC1D3088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CB5-5857-4C29-B536-F54B3CC75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75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FD18-BBB0-4B79-BDFE-5ACFCC1D3088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CB5-5857-4C29-B536-F54B3CC75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68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FD18-BBB0-4B79-BDFE-5ACFCC1D3088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CB5-5857-4C29-B536-F54B3CC75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89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FD18-BBB0-4B79-BDFE-5ACFCC1D3088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CB5-5857-4C29-B536-F54B3CC75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74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FD18-BBB0-4B79-BDFE-5ACFCC1D3088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CB5-5857-4C29-B536-F54B3CC75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42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FD18-BBB0-4B79-BDFE-5ACFCC1D3088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CB5-5857-4C29-B536-F54B3CC75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38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FD18-BBB0-4B79-BDFE-5ACFCC1D3088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CB5-5857-4C29-B536-F54B3CC75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5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FD18-BBB0-4B79-BDFE-5ACFCC1D3088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CB5-5857-4C29-B536-F54B3CC75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65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FD18-BBB0-4B79-BDFE-5ACFCC1D3088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CB5-5857-4C29-B536-F54B3CC75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03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FD18-BBB0-4B79-BDFE-5ACFCC1D3088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CB5-5857-4C29-B536-F54B3CC75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21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FD18-BBB0-4B79-BDFE-5ACFCC1D3088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CB5-5857-4C29-B536-F54B3CC75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73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5FD18-BBB0-4B79-BDFE-5ACFCC1D3088}" type="datetimeFigureOut">
              <a:rPr lang="zh-CN" altLang="en-US" smtClean="0"/>
              <a:t>2017/11/20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14CB5-5857-4C29-B536-F54B3CC75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80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HDMI </a:t>
            </a:r>
            <a:r>
              <a:rPr lang="en-US" altLang="zh-CN" dirty="0" smtClean="0"/>
              <a:t>design review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Huibo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Zhong</a:t>
            </a:r>
            <a:r>
              <a:rPr lang="en-US" altLang="zh-CN" dirty="0" smtClean="0"/>
              <a:t> 2017 11.20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39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audio </a:t>
            </a:r>
            <a:r>
              <a:rPr lang="en-US" altLang="zh-CN" dirty="0" err="1" smtClean="0"/>
              <a:t>pll</a:t>
            </a:r>
            <a:r>
              <a:rPr lang="en-US" altLang="zh-CN" dirty="0" smtClean="0"/>
              <a:t> Interface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sz="1400" dirty="0" err="1" smtClean="0"/>
              <a:t>ocfg_audpll_mux_cts</a:t>
            </a:r>
            <a:r>
              <a:rPr lang="en-US" altLang="zh-CN" sz="1400" dirty="0" smtClean="0"/>
              <a:t>  </a:t>
            </a:r>
            <a:r>
              <a:rPr lang="en-US" altLang="zh-CN" sz="1400" dirty="0"/>
              <a:t>:  20bit input     </a:t>
            </a:r>
            <a:r>
              <a:rPr lang="en-US" altLang="zh-CN" sz="1400" dirty="0" err="1" smtClean="0"/>
              <a:t>icfgclk</a:t>
            </a:r>
            <a:endParaRPr lang="zh-CN" altLang="zh-CN" sz="1400" dirty="0"/>
          </a:p>
          <a:p>
            <a:r>
              <a:rPr lang="en-US" altLang="zh-CN" sz="1400" dirty="0" err="1"/>
              <a:t>ocfg_audpll_mux_n</a:t>
            </a:r>
            <a:r>
              <a:rPr lang="en-US" altLang="zh-CN" sz="1400" dirty="0"/>
              <a:t>  : </a:t>
            </a:r>
            <a:r>
              <a:rPr lang="en-US" altLang="zh-CN" sz="1400" dirty="0" smtClean="0"/>
              <a:t>   </a:t>
            </a:r>
            <a:r>
              <a:rPr lang="en-US" altLang="zh-CN" sz="1400" dirty="0"/>
              <a:t>20bit input      </a:t>
            </a:r>
            <a:r>
              <a:rPr lang="en-US" altLang="zh-CN" sz="1400" dirty="0" err="1" smtClean="0"/>
              <a:t>icfgclk</a:t>
            </a:r>
            <a:endParaRPr lang="en-US" altLang="zh-CN" sz="1400" dirty="0" smtClean="0"/>
          </a:p>
          <a:p>
            <a:r>
              <a:rPr lang="en-US" altLang="zh-CN" sz="1400" dirty="0" err="1" smtClean="0"/>
              <a:t>O_ctsn_valid</a:t>
            </a:r>
            <a:r>
              <a:rPr lang="en-US" altLang="zh-CN" sz="1400" dirty="0" smtClean="0"/>
              <a:t>              :   toggle when </a:t>
            </a:r>
            <a:r>
              <a:rPr lang="en-US" altLang="zh-CN" sz="1400" dirty="0" err="1" smtClean="0"/>
              <a:t>cts</a:t>
            </a:r>
            <a:r>
              <a:rPr lang="en-US" altLang="zh-CN" sz="1400" dirty="0" smtClean="0"/>
              <a:t>/n change</a:t>
            </a:r>
          </a:p>
          <a:p>
            <a:r>
              <a:rPr lang="en-US" altLang="zh-CN" sz="1400" dirty="0" smtClean="0"/>
              <a:t>REQUESTCLK to replace </a:t>
            </a:r>
            <a:r>
              <a:rPr lang="en-US" altLang="zh-CN" sz="1400" dirty="0" err="1" smtClean="0"/>
              <a:t>tmdsclk</a:t>
            </a:r>
            <a:r>
              <a:rPr lang="en-US" altLang="zh-CN" sz="1400" dirty="0" smtClean="0"/>
              <a:t> </a:t>
            </a:r>
          </a:p>
          <a:p>
            <a:r>
              <a:rPr lang="en-US" altLang="zh-CN" sz="1400" dirty="0" smtClean="0"/>
              <a:t>4.096Mhz ~ 24.576M , 1000PPM </a:t>
            </a:r>
          </a:p>
          <a:p>
            <a:endParaRPr lang="zh-CN" altLang="zh-CN" sz="1400" dirty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934857" y="1690688"/>
            <a:ext cx="7084777" cy="4260169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34340" y="2574309"/>
            <a:ext cx="2942590" cy="41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0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audio </a:t>
            </a:r>
            <a:r>
              <a:rPr lang="en-US" altLang="zh-CN" dirty="0" err="1" smtClean="0"/>
              <a:t>pll</a:t>
            </a:r>
            <a:r>
              <a:rPr lang="en-US" altLang="zh-CN" dirty="0" smtClean="0"/>
              <a:t> Interface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24391"/>
            <a:ext cx="4857750" cy="2266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25044"/>
            <a:ext cx="69246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Audio interface: parallel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 smtClean="0"/>
              <a:t>L-PCM and compressed audio</a:t>
            </a:r>
          </a:p>
          <a:p>
            <a:r>
              <a:rPr lang="en-US" altLang="zh-CN" sz="1600" dirty="0"/>
              <a:t>One Bit Audio – </a:t>
            </a:r>
            <a:r>
              <a:rPr lang="en-US" altLang="zh-CN" sz="1600" dirty="0" smtClean="0"/>
              <a:t>DSD</a:t>
            </a:r>
          </a:p>
          <a:p>
            <a:r>
              <a:rPr lang="en-US" altLang="zh-CN" sz="1600" dirty="0"/>
              <a:t>Compressed One Bit Audio –</a:t>
            </a:r>
            <a:r>
              <a:rPr lang="en-US" altLang="zh-CN" sz="1600" dirty="0" smtClean="0"/>
              <a:t>DST</a:t>
            </a:r>
          </a:p>
          <a:p>
            <a:r>
              <a:rPr lang="en-US" altLang="zh-CN" sz="1600" dirty="0"/>
              <a:t>HBR Compressed </a:t>
            </a:r>
            <a:r>
              <a:rPr lang="en-US" altLang="zh-CN" sz="1600" dirty="0" smtClean="0"/>
              <a:t>Audio  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567" y="2218951"/>
            <a:ext cx="7357437" cy="356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1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Audio interface, serial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repeater between HDMI and DPTX</a:t>
            </a:r>
          </a:p>
          <a:p>
            <a:r>
              <a:rPr lang="en-US" altLang="zh-CN" dirty="0" smtClean="0"/>
              <a:t>Data repeater between HDMI and i2s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370574"/>
              </p:ext>
            </p:extLst>
          </p:nvPr>
        </p:nvGraphicFramePr>
        <p:xfrm>
          <a:off x="3144264" y="3595528"/>
          <a:ext cx="3429000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2" name="Visio" r:id="rId3" imgW="2612131" imgH="1428287" progId="Visio.Drawing.15">
                  <p:embed/>
                </p:oleObj>
              </mc:Choice>
              <mc:Fallback>
                <p:oleObj name="Visio" r:id="rId3" imgW="2612131" imgH="1428287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264" y="3595528"/>
                        <a:ext cx="3429000" cy="187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379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Audio </a:t>
            </a:r>
            <a:r>
              <a:rPr lang="en-US" altLang="zh-CN" dirty="0" err="1" smtClean="0"/>
              <a:t>interface:parallel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50" y="2453481"/>
            <a:ext cx="84582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8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Video interface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 video interface </a:t>
            </a:r>
            <a:r>
              <a:rPr lang="en-US" altLang="zh-CN" dirty="0" err="1" smtClean="0"/>
              <a:t>hdmi’s</a:t>
            </a:r>
            <a:r>
              <a:rPr lang="en-US" altLang="zh-CN" dirty="0" smtClean="0"/>
              <a:t> data path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61" y="2297159"/>
            <a:ext cx="56483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Video interface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808" y="2540653"/>
            <a:ext cx="83153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0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Syn</a:t>
            </a:r>
            <a:r>
              <a:rPr lang="en-US" altLang="zh-CN" dirty="0" smtClean="0"/>
              <a:t> and sim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Area: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400" dirty="0" err="1" smtClean="0"/>
              <a:t>Phy+controller</a:t>
            </a:r>
            <a:r>
              <a:rPr lang="en-US" altLang="zh-CN" sz="1400" dirty="0" smtClean="0"/>
              <a:t> : 1.23</a:t>
            </a:r>
            <a:endParaRPr lang="en-US" altLang="zh-CN" sz="1400" dirty="0"/>
          </a:p>
          <a:p>
            <a:r>
              <a:rPr lang="en-US" altLang="zh-CN" dirty="0" smtClean="0"/>
              <a:t>Local sim </a:t>
            </a:r>
            <a:r>
              <a:rPr lang="en-US" altLang="zh-CN" dirty="0" err="1" smtClean="0"/>
              <a:t>env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Soc</a:t>
            </a:r>
            <a:r>
              <a:rPr lang="en-US" altLang="zh-CN" dirty="0" smtClean="0"/>
              <a:t> sim </a:t>
            </a:r>
            <a:r>
              <a:rPr lang="en-US" altLang="zh-CN" dirty="0" err="1" smtClean="0"/>
              <a:t>env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18" y="4308389"/>
            <a:ext cx="5362575" cy="152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212" y="5324195"/>
            <a:ext cx="3124200" cy="238125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656102"/>
              </p:ext>
            </p:extLst>
          </p:nvPr>
        </p:nvGraphicFramePr>
        <p:xfrm>
          <a:off x="1090718" y="2521058"/>
          <a:ext cx="5410200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7043"/>
                <a:gridCol w="1903883"/>
                <a:gridCol w="2259274"/>
              </a:tblGrid>
              <a:tr h="171450"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RXPHY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0.859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I/O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0.259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 dirty="0">
                          <a:effectLst/>
                        </a:rPr>
                        <a:t>1.118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22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ATE 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Internal long </a:t>
            </a:r>
            <a:r>
              <a:rPr lang="en-US" altLang="zh-CN" dirty="0" err="1" smtClean="0"/>
              <a:t>bist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 rotWithShape="1">
          <a:blip r:embed="rId2"/>
          <a:srcRect l="628" r="3899"/>
          <a:stretch/>
        </p:blipFill>
        <p:spPr bwMode="auto">
          <a:xfrm>
            <a:off x="4627132" y="1027906"/>
            <a:ext cx="5265420" cy="20675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083" y="2259105"/>
            <a:ext cx="2547881" cy="21347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083" y="4618215"/>
            <a:ext cx="2658237" cy="22166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8370" y="3237090"/>
            <a:ext cx="6524625" cy="13811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7554" y="4619953"/>
            <a:ext cx="66579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9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Bring up plan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351" y="1825625"/>
            <a:ext cx="5409649" cy="412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video timing introduction</a:t>
            </a:r>
          </a:p>
          <a:p>
            <a:r>
              <a:rPr lang="en-US" altLang="zh-CN" dirty="0" smtClean="0"/>
              <a:t>2. </a:t>
            </a:r>
            <a:r>
              <a:rPr lang="en-US" altLang="zh-CN" dirty="0" err="1" smtClean="0"/>
              <a:t>hdmi</a:t>
            </a:r>
            <a:r>
              <a:rPr lang="en-US" altLang="zh-CN" dirty="0" smtClean="0"/>
              <a:t> design in Sirius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16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35824" y="3041089"/>
            <a:ext cx="3720352" cy="1325563"/>
          </a:xfrm>
        </p:spPr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71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1.VIDEO TIMING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 smtClean="0"/>
              <a:t>Hblank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Hactive</a:t>
            </a:r>
            <a:endParaRPr lang="en-US" altLang="zh-CN" sz="2400" dirty="0" smtClean="0"/>
          </a:p>
          <a:p>
            <a:r>
              <a:rPr lang="en-US" altLang="zh-CN" sz="2400" dirty="0" err="1" smtClean="0"/>
              <a:t>Vblank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Vactive</a:t>
            </a:r>
            <a:endParaRPr lang="en-US" altLang="zh-CN" sz="2400" dirty="0" smtClean="0"/>
          </a:p>
          <a:p>
            <a:r>
              <a:rPr lang="en-US" altLang="zh-CN" sz="2400" dirty="0" smtClean="0"/>
              <a:t>FPS</a:t>
            </a:r>
          </a:p>
          <a:p>
            <a:r>
              <a:rPr lang="en-US" altLang="zh-CN" sz="2400" dirty="0" smtClean="0"/>
              <a:t>Pixel clock = (</a:t>
            </a:r>
            <a:r>
              <a:rPr lang="en-US" altLang="zh-CN" sz="2400" dirty="0" err="1" smtClean="0"/>
              <a:t>Hblank+Hactive</a:t>
            </a:r>
            <a:r>
              <a:rPr lang="en-US" altLang="zh-CN" sz="2400" dirty="0" smtClean="0"/>
              <a:t>)*</a:t>
            </a:r>
          </a:p>
          <a:p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vblank+Vactive</a:t>
            </a:r>
            <a:r>
              <a:rPr lang="en-US" altLang="zh-CN" sz="2400" dirty="0" smtClean="0"/>
              <a:t>) * FPS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866" y="1690688"/>
            <a:ext cx="5702221" cy="310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4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VIDEO TIMING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err="1" smtClean="0"/>
              <a:t>Hblank</a:t>
            </a:r>
            <a:r>
              <a:rPr lang="en-US" altLang="zh-CN" sz="2400" dirty="0"/>
              <a:t>: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Hfront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Hsync</a:t>
            </a:r>
            <a:r>
              <a:rPr lang="en-US" altLang="zh-CN" sz="2400" dirty="0" smtClean="0"/>
              <a:t>(HSW),</a:t>
            </a:r>
          </a:p>
          <a:p>
            <a:pPr marL="0" indent="0">
              <a:buNone/>
            </a:pPr>
            <a:r>
              <a:rPr lang="en-US" altLang="zh-CN" sz="2400" dirty="0" err="1" smtClean="0"/>
              <a:t>Hback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Vblank</a:t>
            </a:r>
            <a:r>
              <a:rPr lang="en-US" altLang="zh-CN" sz="2400" dirty="0" smtClean="0"/>
              <a:t>: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 smtClean="0"/>
              <a:t>Vfront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Vsync</a:t>
            </a:r>
            <a:r>
              <a:rPr lang="en-US" altLang="zh-CN" sz="2400" dirty="0" smtClean="0"/>
              <a:t>(VSW)</a:t>
            </a:r>
          </a:p>
          <a:p>
            <a:pPr marL="0" indent="0">
              <a:buNone/>
            </a:pPr>
            <a:r>
              <a:rPr lang="en-US" altLang="zh-CN" sz="2400" dirty="0" err="1" smtClean="0"/>
              <a:t>Vback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427" y="1825625"/>
            <a:ext cx="8171195" cy="469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9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Video timing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Polarity</a:t>
            </a:r>
          </a:p>
          <a:p>
            <a:r>
              <a:rPr lang="en-US" altLang="zh-CN" dirty="0" smtClean="0"/>
              <a:t>Interlace</a:t>
            </a:r>
          </a:p>
          <a:p>
            <a:r>
              <a:rPr lang="en-US" altLang="zh-CN" dirty="0" smtClean="0"/>
              <a:t>RGB, YUV</a:t>
            </a:r>
          </a:p>
          <a:p>
            <a:r>
              <a:rPr lang="en-US" altLang="zh-CN" dirty="0" smtClean="0"/>
              <a:t>Color </a:t>
            </a:r>
            <a:r>
              <a:rPr lang="en-US" altLang="zh-CN" dirty="0" smtClean="0"/>
              <a:t>depth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1457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en-US" altLang="zh-CN" dirty="0" err="1" smtClean="0"/>
              <a:t>Hdmi</a:t>
            </a:r>
            <a:r>
              <a:rPr lang="en-US" altLang="zh-CN" dirty="0" smtClean="0"/>
              <a:t> design in </a:t>
            </a:r>
            <a:r>
              <a:rPr lang="en-US" altLang="zh-CN" dirty="0" err="1" smtClean="0"/>
              <a:t>sirius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Feature:</a:t>
            </a:r>
          </a:p>
          <a:p>
            <a:r>
              <a:rPr lang="en-US" altLang="zh-CN" dirty="0" smtClean="0"/>
              <a:t>1. HDMI1.4, video up to </a:t>
            </a:r>
            <a:r>
              <a:rPr lang="en-US" altLang="zh-CN" dirty="0" smtClean="0"/>
              <a:t>4k@30fps, RGB/YUV</a:t>
            </a:r>
            <a:r>
              <a:rPr lang="en-US" altLang="zh-CN" dirty="0" smtClean="0"/>
              <a:t>, deep color support</a:t>
            </a:r>
          </a:p>
          <a:p>
            <a:r>
              <a:rPr lang="en-US" altLang="zh-CN" dirty="0" smtClean="0"/>
              <a:t>2. HDCP1.4</a:t>
            </a:r>
          </a:p>
          <a:p>
            <a:r>
              <a:rPr lang="en-US" altLang="zh-CN" dirty="0"/>
              <a:t>3</a:t>
            </a:r>
            <a:r>
              <a:rPr lang="en-US" altLang="zh-CN" dirty="0" smtClean="0"/>
              <a:t>. AUDIO. Up to 192kbps, serial and parallel interface in </a:t>
            </a:r>
            <a:r>
              <a:rPr lang="en-US" altLang="zh-CN" dirty="0" err="1" smtClean="0"/>
              <a:t>sirius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en-US" altLang="zh-CN" dirty="0" err="1" smtClean="0"/>
              <a:t>edid</a:t>
            </a:r>
            <a:r>
              <a:rPr lang="en-US" altLang="zh-CN" dirty="0" smtClean="0"/>
              <a:t> mem inside option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24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Edid</a:t>
            </a:r>
            <a:r>
              <a:rPr lang="en-US" altLang="zh-CN" dirty="0" smtClean="0"/>
              <a:t> </a:t>
            </a:r>
            <a:r>
              <a:rPr lang="en-US" altLang="zh-CN" dirty="0" smtClean="0"/>
              <a:t>mem inside option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1396" y="3650897"/>
            <a:ext cx="3634243" cy="12812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803" y="2235200"/>
            <a:ext cx="2638425" cy="3455080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19 pin type A connector</a:t>
            </a:r>
          </a:p>
          <a:p>
            <a:r>
              <a:rPr lang="en-US" altLang="zh-CN" dirty="0" smtClean="0"/>
              <a:t>5V system power</a:t>
            </a:r>
          </a:p>
          <a:p>
            <a:r>
              <a:rPr lang="en-US" altLang="zh-CN" dirty="0" smtClean="0"/>
              <a:t>HPD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42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hdmi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rx</a:t>
            </a:r>
            <a:r>
              <a:rPr lang="en-US" altLang="zh-CN" dirty="0" smtClean="0"/>
              <a:t> controller diagram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735211"/>
              </p:ext>
            </p:extLst>
          </p:nvPr>
        </p:nvGraphicFramePr>
        <p:xfrm>
          <a:off x="2626659" y="1290278"/>
          <a:ext cx="8661185" cy="5612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" name="Visio" r:id="rId3" imgW="7631038" imgH="5024412" progId="Visio.Drawing.15">
                  <p:embed/>
                </p:oleObj>
              </mc:Choice>
              <mc:Fallback>
                <p:oleObj name="Visio" r:id="rId3" imgW="7631038" imgH="5024412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6659" y="1290278"/>
                        <a:ext cx="8661185" cy="561225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60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PHY diagram.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239" y="2021314"/>
            <a:ext cx="6887272" cy="357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17571</TotalTime>
  <Words>246</Words>
  <Application>Microsoft Office PowerPoint</Application>
  <PresentationFormat>宽屏</PresentationFormat>
  <Paragraphs>80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Office 主题</vt:lpstr>
      <vt:lpstr>Visio</vt:lpstr>
      <vt:lpstr>HDMI design review</vt:lpstr>
      <vt:lpstr>Profile</vt:lpstr>
      <vt:lpstr>1.VIDEO TIMING</vt:lpstr>
      <vt:lpstr>1. VIDEO TIMING </vt:lpstr>
      <vt:lpstr>1. Video timing</vt:lpstr>
      <vt:lpstr>2. Hdmi design in sirius</vt:lpstr>
      <vt:lpstr>Edid mem inside option</vt:lpstr>
      <vt:lpstr>hdmi rx controller diagram</vt:lpstr>
      <vt:lpstr>PHY diagram.</vt:lpstr>
      <vt:lpstr>audio pll Interface</vt:lpstr>
      <vt:lpstr>audio pll Interface</vt:lpstr>
      <vt:lpstr>Audio interface: parallel</vt:lpstr>
      <vt:lpstr>Audio interface, serial </vt:lpstr>
      <vt:lpstr>Audio interface:parallel</vt:lpstr>
      <vt:lpstr>Video interface </vt:lpstr>
      <vt:lpstr>Video interface </vt:lpstr>
      <vt:lpstr>Syn and sim</vt:lpstr>
      <vt:lpstr>ATE test</vt:lpstr>
      <vt:lpstr>Bring up plan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Sirius IP review</dc:title>
  <dc:creator>User</dc:creator>
  <cp:lastModifiedBy>User</cp:lastModifiedBy>
  <cp:revision>132</cp:revision>
  <dcterms:created xsi:type="dcterms:W3CDTF">2017-11-08T02:59:51Z</dcterms:created>
  <dcterms:modified xsi:type="dcterms:W3CDTF">2017-11-20T07:54:31Z</dcterms:modified>
</cp:coreProperties>
</file>