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-48" y="-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3818" y="2017059"/>
            <a:ext cx="7844367" cy="1770717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tx2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Power Request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76565" y="4083439"/>
            <a:ext cx="2384612" cy="6699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Song Pan</a:t>
            </a:r>
          </a:p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2017-1-19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246093"/>
            <a:ext cx="10040471" cy="3684495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1842124" y="5206720"/>
            <a:ext cx="784436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dirty="0" smtClean="0"/>
              <a:t>TSMC 1.8v IO Power 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3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851646" y="5755340"/>
            <a:ext cx="10745153" cy="581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626" y="937091"/>
            <a:ext cx="7124371" cy="42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00" y="932329"/>
            <a:ext cx="8564936" cy="47781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66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20295"/>
              </p:ext>
            </p:extLst>
          </p:nvPr>
        </p:nvGraphicFramePr>
        <p:xfrm>
          <a:off x="500513" y="1073879"/>
          <a:ext cx="9508066" cy="4347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529"/>
                <a:gridCol w="1395664"/>
                <a:gridCol w="2531444"/>
                <a:gridCol w="962526"/>
                <a:gridCol w="731520"/>
                <a:gridCol w="731520"/>
                <a:gridCol w="712269"/>
                <a:gridCol w="712270"/>
                <a:gridCol w="691324"/>
              </a:tblGrid>
              <a:tr h="39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voltage name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voltage value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IP name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Current(mA)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RTP5901</a:t>
                      </a:r>
                    </a:p>
                    <a:p>
                      <a:pPr algn="ctr" fontAlgn="ctr"/>
                      <a:r>
                        <a:rPr lang="en-US" altLang="zh-CN" sz="10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     /  Voltage       /       </a:t>
                      </a:r>
                      <a:r>
                        <a:rPr lang="en-US" altLang="zh-CN" sz="1000" u="none" strike="noStrike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Iout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     Sequence</a:t>
                      </a:r>
                      <a:endParaRPr lang="en-US" sz="1000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DVDD_0v9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0.9v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DC1 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0.9V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2.5A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3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VDD1v8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1.8v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TSMC IO /ABB Analog/MIPIx8/HDMI/TYPC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188.37</a:t>
                      </a:r>
                      <a:endParaRPr lang="en-US" altLang="zh-CN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LDO5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1.8V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0.3A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1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VDD3v01v8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3.0v/1.8v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TSMC SD/SIM IO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72</a:t>
                      </a:r>
                      <a:endParaRPr lang="en-US" altLang="zh-CN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LDO2/</a:t>
                      </a:r>
                    </a:p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LDO4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1.8V/</a:t>
                      </a:r>
                    </a:p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3.0V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0.2A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4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VP3v31v8_PCIE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3.3v/1.8v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PCIEx2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43.3</a:t>
                      </a:r>
                      <a:endParaRPr lang="en-US" altLang="zh-CN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LDO3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3.3V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0.35A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5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VDD3v3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3.3v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TSMC RGMII IO/HDMI/TYPC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36.61</a:t>
                      </a:r>
                      <a:endParaRPr lang="en-US" altLang="zh-CN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EXTEN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3.3V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2</a:t>
                      </a:r>
                      <a:endParaRPr lang="en-US" altLang="zh-CN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DVDD1v0_A7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1.0v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A7 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Discrete/</a:t>
                      </a:r>
                    </a:p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DC2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Discrete</a:t>
                      </a:r>
                      <a:r>
                        <a:rPr lang="en-US" altLang="zh-CN" sz="1000" b="1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 FB Adjust</a:t>
                      </a:r>
                      <a:endParaRPr lang="en-US" altLang="zh-CN" sz="1000" b="1" i="0" u="none" strike="noStrike" dirty="0" smtClean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  <a:p>
                      <a:pPr algn="ctr" fontAlgn="ctr"/>
                      <a:endParaRPr lang="en-US" altLang="zh-CN" sz="1000" b="1" i="0" u="none" strike="noStrike" dirty="0" smtClean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1.0V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2A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2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DVDD1v0_CEVA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1.0v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CEVA 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DC2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5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VDDQ_DDR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1.5v (DDR3)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1.35v (DDR3L)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1.2v (DDR4)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DDR</a:t>
                      </a:r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DC3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DC3SET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  <a:ea typeface="+mn-ea"/>
                          <a:cs typeface="+mn-cs"/>
                        </a:rPr>
                        <a:t>1.5v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  <a:ea typeface="+mn-ea"/>
                          <a:cs typeface="+mn-cs"/>
                        </a:rPr>
                        <a:t>1.35v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  <a:ea typeface="+mn-ea"/>
                          <a:cs typeface="+mn-cs"/>
                        </a:rPr>
                        <a:t>1.2v</a:t>
                      </a:r>
                      <a:endParaRPr lang="zh-CN" altLang="en-US" sz="1000" b="1" i="0" u="none" strike="noStrike" kern="1200" dirty="0">
                        <a:solidFill>
                          <a:srgbClr val="0070C0"/>
                        </a:solidFill>
                        <a:effectLst/>
                        <a:latin typeface="Arial Unicode M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1.2A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5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VSYS_3V3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DC4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3.3V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1A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 Unicode MS"/>
                        </a:rPr>
                        <a:t>0</a:t>
                      </a:r>
                      <a:endParaRPr lang="zh-CN" alt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262626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390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013581"/>
              </p:ext>
            </p:extLst>
          </p:nvPr>
        </p:nvGraphicFramePr>
        <p:xfrm>
          <a:off x="68968" y="983722"/>
          <a:ext cx="6048375" cy="563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6113160" imgH="5645629" progId="Visio.Drawing.11">
                  <p:embed/>
                </p:oleObj>
              </mc:Choice>
              <mc:Fallback>
                <p:oleObj name="Visio" r:id="rId4" imgW="6113160" imgH="564562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968" y="983722"/>
                        <a:ext cx="6048375" cy="563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 descr="\\172.29.17.1\pc\PMU\Develop_Document\for Customer\Customer list\酷芯微\Sirius_T28_电源评估\2-Doc\Image 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825147"/>
            <a:ext cx="5972175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0574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ower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artosyn_power</Template>
  <TotalTime>549</TotalTime>
  <Words>109</Words>
  <Application>Microsoft Office PowerPoint</Application>
  <PresentationFormat>自定义</PresentationFormat>
  <Paragraphs>82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artosyn_power</vt:lpstr>
      <vt:lpstr>Microsoft Visio Drawing</vt:lpstr>
      <vt:lpstr>Power Request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Request for Sirius</dc:title>
  <dc:creator>User</dc:creator>
  <cp:lastModifiedBy>周振华</cp:lastModifiedBy>
  <cp:revision>13</cp:revision>
  <dcterms:created xsi:type="dcterms:W3CDTF">2017-01-19T10:57:58Z</dcterms:created>
  <dcterms:modified xsi:type="dcterms:W3CDTF">2017-01-20T10:45:27Z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