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8" r:id="rId3"/>
    <p:sldId id="271" r:id="rId4"/>
    <p:sldId id="275" r:id="rId5"/>
    <p:sldId id="273" r:id="rId6"/>
    <p:sldId id="276" r:id="rId7"/>
    <p:sldId id="272" r:id="rId8"/>
    <p:sldId id="279" r:id="rId9"/>
    <p:sldId id="27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CCAC-10FD-4CB5-9B1D-F919B0E5DA8A}" type="datetimeFigureOut">
              <a:rPr lang="zh-CN" altLang="en-US" smtClean="0"/>
              <a:t>2017/06/22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F9EFC-7712-4625-9B9B-08EC228B3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52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FCAEB-4237-41EA-89B6-DD173AA85A85}" type="datetimeFigureOut">
              <a:rPr lang="zh-CN" altLang="en-US" smtClean="0"/>
              <a:t>2017/06/22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112AC-FD11-4ACF-AA16-DF70E5B0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0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baseline="0">
          <a:solidFill>
            <a:schemeClr val="tx1"/>
          </a:solidFill>
          <a:latin typeface="微软雅黑" panose="020B0503020204020204" pitchFamily="34" charset="-122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Veloce</a:t>
            </a:r>
            <a:r>
              <a:rPr lang="en-US" altLang="zh-CN" dirty="0" smtClean="0"/>
              <a:t> Build #1 Test plan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355271"/>
            <a:ext cx="10972800" cy="47708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Purpose :</a:t>
            </a:r>
          </a:p>
          <a:p>
            <a:pPr lvl="1"/>
            <a:r>
              <a:rPr lang="en-US" altLang="zh-CN" dirty="0" smtClean="0"/>
              <a:t>List all CA7 related test case based on </a:t>
            </a:r>
            <a:r>
              <a:rPr lang="en-US" altLang="zh-CN" dirty="0" err="1" smtClean="0"/>
              <a:t>Veloce</a:t>
            </a:r>
            <a:r>
              <a:rPr lang="en-US" altLang="zh-CN" dirty="0" smtClean="0"/>
              <a:t> Build #1 for SW team as reference</a:t>
            </a:r>
          </a:p>
          <a:p>
            <a:pPr lvl="1"/>
            <a:r>
              <a:rPr lang="en-US" altLang="zh-CN" dirty="0"/>
              <a:t>List Sirius </a:t>
            </a:r>
            <a:r>
              <a:rPr lang="en-US" altLang="zh-CN" dirty="0" smtClean="0"/>
              <a:t>supported boot up method</a:t>
            </a:r>
          </a:p>
          <a:p>
            <a:pPr lvl="1"/>
            <a:r>
              <a:rPr lang="en-US" altLang="zh-CN" dirty="0" smtClean="0"/>
              <a:t>List Sirius supported coherence method</a:t>
            </a:r>
            <a:endParaRPr lang="en-US" altLang="zh-CN" dirty="0"/>
          </a:p>
          <a:p>
            <a:pPr lvl="1"/>
            <a:r>
              <a:rPr lang="en-US" altLang="zh-CN" dirty="0" smtClean="0"/>
              <a:t>List Tool develop/verify target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List </a:t>
            </a:r>
            <a:r>
              <a:rPr lang="en-US" altLang="zh-CN" dirty="0"/>
              <a:t>all M7  related test case based on </a:t>
            </a:r>
            <a:r>
              <a:rPr lang="en-US" altLang="zh-CN" dirty="0" err="1"/>
              <a:t>Veloce</a:t>
            </a:r>
            <a:r>
              <a:rPr lang="en-US" altLang="zh-CN" dirty="0"/>
              <a:t> Build #1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429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Sirius SOC Infra Arch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85" y="1066800"/>
            <a:ext cx="10096500" cy="534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94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Plan – CA7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0878"/>
            <a:ext cx="10972800" cy="537488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System check</a:t>
            </a:r>
          </a:p>
          <a:p>
            <a:pPr lvl="1"/>
            <a:r>
              <a:rPr lang="en-US" altLang="zh-CN" dirty="0" err="1" smtClean="0"/>
              <a:t>UBoot</a:t>
            </a:r>
            <a:r>
              <a:rPr lang="en-US" altLang="zh-CN" dirty="0" smtClean="0"/>
              <a:t> from external SPI flash without security</a:t>
            </a:r>
          </a:p>
          <a:p>
            <a:pPr lvl="1"/>
            <a:r>
              <a:rPr lang="en-US" altLang="zh-CN" dirty="0" smtClean="0"/>
              <a:t>Secure boot from internal ROM+ SPI flash(50Mhz need confirm), w/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tRoot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SPAcc</a:t>
            </a:r>
            <a:r>
              <a:rPr lang="en-US" altLang="zh-CN" dirty="0" smtClean="0"/>
              <a:t>/PKA.</a:t>
            </a:r>
          </a:p>
          <a:p>
            <a:pPr lvl="1"/>
            <a:r>
              <a:rPr lang="en-US" altLang="zh-CN" dirty="0" smtClean="0"/>
              <a:t>Secure boot from internal ROM+ </a:t>
            </a:r>
            <a:r>
              <a:rPr lang="en-US" altLang="zh-CN" dirty="0" err="1" smtClean="0"/>
              <a:t>eMMC</a:t>
            </a:r>
            <a:r>
              <a:rPr lang="en-US" altLang="zh-CN" dirty="0" smtClean="0"/>
              <a:t> flash(50Mhz need confirm),</a:t>
            </a:r>
            <a:r>
              <a:rPr lang="en-US" altLang="zh-CN" dirty="0"/>
              <a:t> </a:t>
            </a:r>
            <a:r>
              <a:rPr lang="en-US" altLang="zh-CN" dirty="0" smtClean="0"/>
              <a:t>w/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tRoot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SPAcc</a:t>
            </a:r>
            <a:r>
              <a:rPr lang="en-US" altLang="zh-CN" dirty="0" smtClean="0"/>
              <a:t>/PKA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 Kernel startup with MMU/L1 cache/L2 cache</a:t>
            </a:r>
          </a:p>
          <a:p>
            <a:pPr lvl="1"/>
            <a:r>
              <a:rPr lang="en-US" altLang="zh-CN" dirty="0" smtClean="0"/>
              <a:t>Secure storage with USB/SD card</a:t>
            </a:r>
          </a:p>
          <a:p>
            <a:pPr lvl="1"/>
            <a:r>
              <a:rPr lang="en-US" altLang="zh-CN" dirty="0" smtClean="0"/>
              <a:t>Secure upgrade from USB/SD/UART card</a:t>
            </a:r>
          </a:p>
          <a:p>
            <a:pPr lvl="1"/>
            <a:r>
              <a:rPr lang="en-US" altLang="zh-CN" dirty="0" smtClean="0"/>
              <a:t>CA7 SMP mode</a:t>
            </a:r>
          </a:p>
          <a:p>
            <a:pPr lvl="1"/>
            <a:r>
              <a:rPr lang="en-US" altLang="zh-CN" dirty="0" smtClean="0"/>
              <a:t>OTP program /read mode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Connection Check</a:t>
            </a:r>
          </a:p>
          <a:p>
            <a:pPr lvl="1"/>
            <a:r>
              <a:rPr lang="en-US" altLang="zh-CN" dirty="0" smtClean="0"/>
              <a:t>R/W all target register space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All target interrupt check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All memory space access and protect by TZC400</a:t>
            </a:r>
          </a:p>
          <a:p>
            <a:pPr lvl="1"/>
            <a:r>
              <a:rPr lang="en-US" altLang="zh-CN" dirty="0" smtClean="0"/>
              <a:t>CEVA/CODEC access through SMMU(in next sheet for detail table)</a:t>
            </a:r>
          </a:p>
          <a:p>
            <a:pPr lvl="1"/>
            <a:endParaRPr lang="zh-CN" altLang="zh-CN" dirty="0" smtClean="0"/>
          </a:p>
          <a:p>
            <a:r>
              <a:rPr lang="en-US" altLang="zh-CN" dirty="0" smtClean="0"/>
              <a:t>Communication</a:t>
            </a:r>
          </a:p>
          <a:p>
            <a:pPr lvl="1"/>
            <a:r>
              <a:rPr lang="en-US" altLang="zh-CN" dirty="0" smtClean="0"/>
              <a:t>Interrupt</a:t>
            </a:r>
          </a:p>
          <a:p>
            <a:pPr lvl="1"/>
            <a:r>
              <a:rPr lang="en-US" altLang="zh-CN" dirty="0" smtClean="0"/>
              <a:t>Exclusive access </a:t>
            </a:r>
          </a:p>
          <a:p>
            <a:pPr lvl="1"/>
            <a:r>
              <a:rPr lang="en-US" altLang="zh-CN" dirty="0" smtClean="0"/>
              <a:t>Mail register access</a:t>
            </a:r>
          </a:p>
          <a:p>
            <a:pPr lvl="1"/>
            <a:r>
              <a:rPr lang="en-US" altLang="zh-CN" dirty="0" smtClean="0"/>
              <a:t>On-chip SRAM access</a:t>
            </a:r>
          </a:p>
          <a:p>
            <a:pPr lvl="1"/>
            <a:r>
              <a:rPr lang="en-US" altLang="zh-CN" dirty="0" smtClean="0"/>
              <a:t>DMA-TOP move data with CCI</a:t>
            </a:r>
          </a:p>
          <a:p>
            <a:pPr lvl="1"/>
            <a:r>
              <a:rPr lang="en-US" altLang="zh-CN" dirty="0" smtClean="0"/>
              <a:t>Communication with M7</a:t>
            </a:r>
          </a:p>
          <a:p>
            <a:pPr lvl="1"/>
            <a:r>
              <a:rPr lang="en-US" altLang="zh-CN" dirty="0" smtClean="0"/>
              <a:t>Communication with CEVA</a:t>
            </a:r>
          </a:p>
        </p:txBody>
      </p:sp>
    </p:spTree>
    <p:extLst>
      <p:ext uri="{BB962C8B-B14F-4D97-AF65-F5344CB8AC3E}">
        <p14:creationId xmlns:p14="http://schemas.microsoft.com/office/powerpoint/2010/main" val="154813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 up method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406971"/>
              </p:ext>
            </p:extLst>
          </p:nvPr>
        </p:nvGraphicFramePr>
        <p:xfrm>
          <a:off x="628069" y="1640541"/>
          <a:ext cx="10634663" cy="1248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6493"/>
                <a:gridCol w="1755083"/>
                <a:gridCol w="1755083"/>
                <a:gridCol w="1689002"/>
                <a:gridCol w="1689002"/>
              </a:tblGrid>
              <a:tr h="17033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SPI flash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eMMC</a:t>
                      </a: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flash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Secure</a:t>
                      </a:r>
                      <a:r>
                        <a:rPr lang="en-US" sz="1050" kern="100" baseline="0" dirty="0" smtClean="0">
                          <a:effectLst/>
                        </a:rPr>
                        <a:t> mode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Non-secure</a:t>
                      </a:r>
                      <a:r>
                        <a:rPr lang="en-US" altLang="zh-CN" sz="105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mode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Secure</a:t>
                      </a:r>
                      <a:r>
                        <a:rPr lang="en-US" sz="1050" kern="100" baseline="0" dirty="0" smtClean="0">
                          <a:effectLst/>
                        </a:rPr>
                        <a:t> mode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Non-secure</a:t>
                      </a:r>
                      <a:r>
                        <a:rPr lang="en-US" altLang="zh-CN" sz="105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mode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Boot</a:t>
                      </a:r>
                      <a:r>
                        <a:rPr lang="en-US" altLang="zh-CN" sz="105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without ROM (directly from SPI flash, just for  bring up, control by </a:t>
                      </a:r>
                      <a:r>
                        <a:rPr lang="en-US" altLang="zh-CN" sz="1050" kern="100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OTP_SPI_SECURE_BOOT_ENABLE==0</a:t>
                      </a:r>
                      <a:r>
                        <a:rPr lang="en-US" altLang="zh-CN" sz="105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N.A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sz="1050" b="1" kern="1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N.A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N.A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9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Boot with</a:t>
                      </a:r>
                      <a:r>
                        <a:rPr lang="en-US" altLang="zh-CN" sz="105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ROM (from internal ROM, base on  </a:t>
                      </a:r>
                      <a:r>
                        <a:rPr lang="en-US" altLang="zh-CN" sz="1050" kern="100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OTP_SPI_SECURE_BOOT_ENABLE==1 </a:t>
                      </a:r>
                      <a:r>
                        <a:rPr lang="en-US" altLang="zh-CN" sz="105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and </a:t>
                      </a:r>
                      <a:r>
                        <a:rPr lang="en-US" altLang="zh-CN" sz="1050" kern="100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OTP_SW_BOOT_WITHOUT_SECURE_CHECK</a:t>
                      </a:r>
                      <a:r>
                        <a:rPr lang="en-US" altLang="zh-CN" sz="105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b="1" kern="100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OTP_SW_BOOT_WITHOUT_SECURE_CHECK==1</a:t>
                      </a:r>
                      <a:endParaRPr lang="zh-CN" sz="1050" b="1" kern="1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 smtClean="0">
                          <a:solidFill>
                            <a:srgbClr val="0070C0"/>
                          </a:solidFill>
                          <a:effectLst/>
                        </a:rPr>
                        <a:t>Yes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00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OTP_SW_BOOT_WITHOUT_SECURE_CHECK==0</a:t>
                      </a:r>
                      <a:endParaRPr lang="zh-CN" sz="1050" b="1" kern="100" dirty="0">
                        <a:solidFill>
                          <a:srgbClr val="0070C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00" dirty="0" smtClean="0">
                          <a:solidFill>
                            <a:srgbClr val="0070C0"/>
                          </a:solidFill>
                          <a:effectLst/>
                        </a:rPr>
                        <a:t>Yes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00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OTP_SW_BOOT_WITHOUT_SECURE_CHECK==1</a:t>
                      </a:r>
                      <a:endParaRPr lang="zh-CN" sz="1050" b="1" kern="100" dirty="0">
                        <a:solidFill>
                          <a:srgbClr val="0070C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 smtClean="0">
                          <a:solidFill>
                            <a:srgbClr val="0070C0"/>
                          </a:solidFill>
                          <a:effectLst/>
                        </a:rPr>
                        <a:t>Yes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00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OTP_SW_BOOT_WITHOUT_SECURE_CHECK==0</a:t>
                      </a:r>
                      <a:endParaRPr lang="zh-CN" sz="1050" b="1" kern="100" dirty="0">
                        <a:solidFill>
                          <a:srgbClr val="0070C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10467"/>
              </p:ext>
            </p:extLst>
          </p:nvPr>
        </p:nvGraphicFramePr>
        <p:xfrm>
          <a:off x="555811" y="3824568"/>
          <a:ext cx="8937983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765"/>
                <a:gridCol w="1470647"/>
                <a:gridCol w="979375"/>
                <a:gridCol w="941341"/>
                <a:gridCol w="1017409"/>
                <a:gridCol w="3299446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PAD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TEST_MODE_EN</a:t>
                      </a:r>
                      <a:endParaRPr 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PWM0</a:t>
                      </a:r>
                      <a:endParaRPr 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PWM1</a:t>
                      </a:r>
                      <a:endParaRPr 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PWM3</a:t>
                      </a:r>
                      <a:endParaRPr 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comment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function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TEST_MODE_EN</a:t>
                      </a:r>
                      <a:endParaRPr lang="en-US" sz="1000" b="0" i="0" u="none" strike="noStrike" dirty="0">
                        <a:solidFill>
                          <a:srgbClr val="80008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CFG_PIN[0]</a:t>
                      </a:r>
                      <a:endParaRPr lang="en-US" sz="1000" b="0" i="0" u="none" strike="noStrike" dirty="0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CFG_PIN[1]</a:t>
                      </a:r>
                      <a:endParaRPr lang="en-US" sz="1000" b="0" i="0" u="none" strike="noStrike" dirty="0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CFG_PIN[2]</a:t>
                      </a:r>
                      <a:endParaRPr lang="en-US" sz="1000" b="0" i="0" u="none" strike="noStrike" dirty="0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boot from 3.0v SPI flash directly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boot from ROM with 3.0v SPI flash 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boot from ROM with </a:t>
                      </a:r>
                      <a:r>
                        <a:rPr lang="en-US" sz="1100" u="none" strike="noStrike" dirty="0" err="1">
                          <a:effectLst/>
                        </a:rPr>
                        <a:t>eMMC</a:t>
                      </a:r>
                      <a:r>
                        <a:rPr lang="en-US" sz="1100" u="none" strike="noStrike" dirty="0">
                          <a:effectLst/>
                        </a:rPr>
                        <a:t> flash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reserved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boot from 1.8v SPI flash directly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boot from ROM with 1.8v SPI flash 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reserved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reserved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48640" y="3392252"/>
            <a:ext cx="2193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Configure pin 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64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SMMU/CCI/TZC and Coherency case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180813"/>
              </p:ext>
            </p:extLst>
          </p:nvPr>
        </p:nvGraphicFramePr>
        <p:xfrm>
          <a:off x="923365" y="1156444"/>
          <a:ext cx="9619129" cy="384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0385"/>
                <a:gridCol w="2121902"/>
                <a:gridCol w="1724902"/>
                <a:gridCol w="1957625"/>
                <a:gridCol w="1574315"/>
              </a:tblGrid>
              <a:tr h="3201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SMMU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CCI (coherence)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TZC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640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/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nocacheble PTW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/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cacheble PTW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CEVA/DMA_CEVA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CEVA/DMA_CEVA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CEVA/DMA_CEVA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CEVA/DMA_CEVA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CEVA/DMA_CEVA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n.a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n.a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CEVA/DMA_CEVA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n.a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n.a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CODEC/ISP/VIF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N.A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CODEC/ISP/VIF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N.A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CODEC/ISP/VIF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n.a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n.a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N.A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91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Plan – Tool develop/verify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Core-sight tool</a:t>
            </a:r>
          </a:p>
          <a:p>
            <a:pPr lvl="1"/>
            <a:r>
              <a:rPr lang="en-US" altLang="zh-CN" dirty="0" smtClean="0"/>
              <a:t>Test with ARM DS-5</a:t>
            </a:r>
          </a:p>
          <a:p>
            <a:pPr lvl="1"/>
            <a:r>
              <a:rPr lang="en-US" altLang="zh-CN" dirty="0" smtClean="0"/>
              <a:t>Test with </a:t>
            </a:r>
            <a:r>
              <a:rPr lang="en-US" altLang="zh-CN" dirty="0" err="1" smtClean="0"/>
              <a:t>Jlink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OTP </a:t>
            </a:r>
            <a:r>
              <a:rPr lang="en-US" altLang="zh-CN" dirty="0" smtClean="0">
                <a:solidFill>
                  <a:srgbClr val="FF0000"/>
                </a:solidFill>
              </a:rPr>
              <a:t>program, which should pass through JTAG interface.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SPI debug </a:t>
            </a:r>
            <a:r>
              <a:rPr lang="en-US" altLang="zh-CN" dirty="0"/>
              <a:t>tool</a:t>
            </a:r>
          </a:p>
          <a:p>
            <a:pPr lvl="1"/>
            <a:r>
              <a:rPr lang="en-US" altLang="zh-CN" dirty="0" smtClean="0"/>
              <a:t>SPI </a:t>
            </a:r>
            <a:r>
              <a:rPr lang="en-US" altLang="zh-CN" dirty="0" smtClean="0"/>
              <a:t>flash program</a:t>
            </a:r>
          </a:p>
          <a:p>
            <a:pPr lvl="1"/>
            <a:r>
              <a:rPr lang="en-US" altLang="zh-CN" dirty="0" err="1" smtClean="0"/>
              <a:t>eMMC</a:t>
            </a:r>
            <a:r>
              <a:rPr lang="en-US" altLang="zh-CN" dirty="0" smtClean="0"/>
              <a:t> flash program</a:t>
            </a:r>
          </a:p>
          <a:p>
            <a:pPr lvl="1"/>
            <a:r>
              <a:rPr lang="en-US" altLang="zh-CN" dirty="0" smtClean="0"/>
              <a:t>Sirius chip all register space access/ memory space access, including all register description in </a:t>
            </a:r>
            <a:r>
              <a:rPr lang="en-US" altLang="zh-CN" dirty="0" smtClean="0"/>
              <a:t>tool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DDR training tool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872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Plan – Peripheral driver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USB30 with CCI coherence feature</a:t>
            </a:r>
          </a:p>
          <a:p>
            <a:pPr lvl="1"/>
            <a:r>
              <a:rPr lang="en-US" altLang="zh-CN" dirty="0" smtClean="0"/>
              <a:t>3.0 host mode, load/store data into mass </a:t>
            </a:r>
            <a:r>
              <a:rPr lang="en-US" altLang="zh-CN" dirty="0"/>
              <a:t>storage device, check max throughput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3.0 device mode, transfer raw data to external USB-host, check max throughput</a:t>
            </a:r>
          </a:p>
          <a:p>
            <a:pPr lvl="1"/>
            <a:r>
              <a:rPr lang="en-US" altLang="zh-CN" dirty="0" smtClean="0"/>
              <a:t>2.0 host mode</a:t>
            </a:r>
          </a:p>
          <a:p>
            <a:pPr lvl="1"/>
            <a:r>
              <a:rPr lang="en-US" altLang="zh-CN" dirty="0" smtClean="0"/>
              <a:t>2.0 device mode</a:t>
            </a:r>
          </a:p>
          <a:p>
            <a:r>
              <a:rPr lang="en-US" altLang="zh-CN" dirty="0" smtClean="0"/>
              <a:t>2xSirius </a:t>
            </a:r>
            <a:r>
              <a:rPr lang="en-US" altLang="zh-CN" dirty="0"/>
              <a:t>chips transfer video </a:t>
            </a:r>
            <a:r>
              <a:rPr lang="en-US" altLang="zh-CN" dirty="0" err="1" smtClean="0"/>
              <a:t>PCIe</a:t>
            </a:r>
            <a:r>
              <a:rPr lang="en-US" altLang="zh-CN" dirty="0" smtClean="0"/>
              <a:t> </a:t>
            </a:r>
            <a:r>
              <a:rPr lang="en-US" altLang="zh-CN" dirty="0"/>
              <a:t>with CCI coherence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RC mode</a:t>
            </a:r>
            <a:endParaRPr lang="en-US" altLang="zh-CN" dirty="0"/>
          </a:p>
          <a:p>
            <a:pPr lvl="1"/>
            <a:r>
              <a:rPr lang="en-US" altLang="zh-CN" dirty="0" smtClean="0"/>
              <a:t>EP mode</a:t>
            </a:r>
            <a:endParaRPr lang="en-US" altLang="zh-CN" dirty="0"/>
          </a:p>
          <a:p>
            <a:r>
              <a:rPr lang="en-US" altLang="zh-CN" dirty="0" smtClean="0"/>
              <a:t>GMAC full duplex work at 10M/100M/1000M mode</a:t>
            </a:r>
          </a:p>
          <a:p>
            <a:r>
              <a:rPr lang="en-US" altLang="zh-CN" dirty="0" smtClean="0"/>
              <a:t>I2C/UART/SPI w DMA </a:t>
            </a:r>
          </a:p>
          <a:p>
            <a:r>
              <a:rPr lang="en-US" altLang="zh-CN" dirty="0" smtClean="0"/>
              <a:t>Timer/watchdog/CAN/GPIO/PWM</a:t>
            </a:r>
          </a:p>
        </p:txBody>
      </p:sp>
    </p:spTree>
    <p:extLst>
      <p:ext uri="{BB962C8B-B14F-4D97-AF65-F5344CB8AC3E}">
        <p14:creationId xmlns:p14="http://schemas.microsoft.com/office/powerpoint/2010/main" val="378065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Test Plan – Peripheral </a:t>
            </a:r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187098"/>
              </p:ext>
            </p:extLst>
          </p:nvPr>
        </p:nvGraphicFramePr>
        <p:xfrm>
          <a:off x="784637" y="1165419"/>
          <a:ext cx="10941197" cy="5271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350"/>
                <a:gridCol w="2369521"/>
                <a:gridCol w="2369521"/>
                <a:gridCol w="599518"/>
                <a:gridCol w="444285"/>
                <a:gridCol w="444285"/>
                <a:gridCol w="444285"/>
                <a:gridCol w="563832"/>
                <a:gridCol w="563832"/>
                <a:gridCol w="563832"/>
                <a:gridCol w="563832"/>
                <a:gridCol w="456776"/>
                <a:gridCol w="456776"/>
                <a:gridCol w="456776"/>
                <a:gridCol w="456776"/>
              </a:tblGrid>
              <a:tr h="27315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CPU frequency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1.2G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DDR4-64 (W ECC)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DDR4-64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DDR4-32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DDR4-16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LPDDR3-64 (W ECC)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LPDDR3-64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LPDDR3-32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LPDDR3-16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DDR3-64 (W ECC)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DDR3-64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DDR3-32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DDR3-16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module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benchtest list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l-PL" sz="700" u="none" strike="noStrike">
                          <a:effectLst/>
                        </a:rPr>
                        <a:t>CA7 x 4 (w L1/L2 cache)</a:t>
                      </a:r>
                      <a:endParaRPr lang="pl-PL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memory copy between SRAM  and DDR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memory copy between DDR  and DDR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memory copy between SRAM and SRAM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3543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Linpack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 (measure of a system's floating point computing power)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2731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Coremark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(benchmark CPU performance)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Dhrystone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Scimark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Lmbench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</a:t>
                      </a:r>
                      <a:endParaRPr lang="en-US" altLang="zh-CN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DMAC_TOP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memory copy between SRAM  and DDR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memory copy between DDR  and DDR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memory copy between SRAM and SRAM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DMA_AHB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memory copy between SRAM  and DDR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memory copy between DDR  and DDR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memory copy between SRAM and SRAM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endParaRPr lang="en-US" altLang="zh-CN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GMAC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100M TX/RX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1000M TX/RX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QSPI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50Mhz SPI CLK mode read/write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100Mhz SPI CLK mode read/write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SD card (SD3.01/MMC4.41/eMMC5.0/SDIO3.0)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50Mhz mode read/write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100Mhz mode read/write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200Mhz mode read/write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eMMC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(eMMC5.1/SD4.1/SDIO4.1)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50Mhz mode read/write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100Mhz mode read/write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200Mhz mode read/write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</a:t>
                      </a:r>
                      <a:endParaRPr lang="en-US" altLang="zh-CN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USB30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USB20 host mode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USB20 device mode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USB30 host mode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USB30 device mode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TYPC USB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USB30 host mode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USB30 device mode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11</a:t>
                      </a:r>
                      <a:endParaRPr lang="en-US" altLang="zh-CN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I2C DMA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read/write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12</a:t>
                      </a:r>
                      <a:endParaRPr lang="en-US" altLang="zh-CN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I2S DMA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read/write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  <a:tr h="13657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13</a:t>
                      </a:r>
                      <a:endParaRPr lang="en-US" altLang="zh-CN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UART DMA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read/write performance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N.A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N.A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06" marR="5706" marT="570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37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Plan – M7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0878"/>
            <a:ext cx="10972800" cy="53748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System check</a:t>
            </a:r>
          </a:p>
          <a:p>
            <a:pPr lvl="1"/>
            <a:r>
              <a:rPr lang="en-US" altLang="zh-CN" dirty="0" smtClean="0"/>
              <a:t>M7 boot based on CA7 initialization</a:t>
            </a:r>
          </a:p>
          <a:p>
            <a:pPr lvl="1"/>
            <a:r>
              <a:rPr lang="en-US" altLang="zh-CN" dirty="0"/>
              <a:t>I2C/UART/SPI w DMA </a:t>
            </a:r>
          </a:p>
          <a:p>
            <a:pPr lvl="1"/>
            <a:r>
              <a:rPr lang="en-US" altLang="zh-CN" dirty="0" smtClean="0"/>
              <a:t>Timer/watchdog/CAN/GPIO/PWM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Connection Check</a:t>
            </a:r>
          </a:p>
          <a:p>
            <a:pPr lvl="1"/>
            <a:r>
              <a:rPr lang="en-US" altLang="zh-CN" dirty="0" smtClean="0"/>
              <a:t>R/W all target register space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All target interrupt check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All memory space access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Communication</a:t>
            </a:r>
          </a:p>
          <a:p>
            <a:pPr lvl="1"/>
            <a:r>
              <a:rPr lang="en-US" altLang="zh-CN" dirty="0" smtClean="0"/>
              <a:t>Interrupt</a:t>
            </a:r>
          </a:p>
          <a:p>
            <a:pPr lvl="1"/>
            <a:r>
              <a:rPr lang="en-US" altLang="zh-CN" dirty="0" smtClean="0"/>
              <a:t>Mail register access</a:t>
            </a:r>
          </a:p>
          <a:p>
            <a:pPr lvl="1"/>
            <a:r>
              <a:rPr lang="en-US" altLang="zh-CN" dirty="0" smtClean="0"/>
              <a:t>On-chip SRAM access</a:t>
            </a:r>
          </a:p>
          <a:p>
            <a:pPr lvl="1"/>
            <a:r>
              <a:rPr lang="en-US" altLang="zh-CN" dirty="0" smtClean="0"/>
              <a:t>Communication with CA7</a:t>
            </a:r>
          </a:p>
          <a:p>
            <a:pPr lvl="1"/>
            <a:r>
              <a:rPr lang="en-US" altLang="zh-CN" dirty="0" smtClean="0"/>
              <a:t>DMA-AHB move data between SRAM and M7 TCM</a:t>
            </a:r>
            <a:endParaRPr lang="zh-CN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9355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artosyn_ppt_template</Template>
  <TotalTime>2929</TotalTime>
  <Words>969</Words>
  <Application>Microsoft Office PowerPoint</Application>
  <PresentationFormat>自定义</PresentationFormat>
  <Paragraphs>694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artosyn_ppt_template</vt:lpstr>
      <vt:lpstr>Veloce Build #1 Test plan</vt:lpstr>
      <vt:lpstr>Sirius SOC Infra Arch</vt:lpstr>
      <vt:lpstr>Test Plan – CA7 </vt:lpstr>
      <vt:lpstr>Boot up method</vt:lpstr>
      <vt:lpstr>SMMU/CCI/TZC and Coherency case</vt:lpstr>
      <vt:lpstr>Test Plan – Tool develop/verify</vt:lpstr>
      <vt:lpstr>Test Plan – Peripheral driver</vt:lpstr>
      <vt:lpstr>Test Plan – Peripheral Performance</vt:lpstr>
      <vt:lpstr>Test Plan – M7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 Architecture Introduction</dc:title>
  <dc:creator>jszheng</dc:creator>
  <cp:lastModifiedBy>User</cp:lastModifiedBy>
  <cp:revision>59</cp:revision>
  <dcterms:created xsi:type="dcterms:W3CDTF">2017-01-03T08:50:13Z</dcterms:created>
  <dcterms:modified xsi:type="dcterms:W3CDTF">2017-06-22T01:56:15Z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