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3" r:id="rId4"/>
    <p:sldId id="272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CCAC-10FD-4CB5-9B1D-F919B0E5DA8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9EFC-7712-4625-9B9B-08EC228B3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CAEB-4237-41EA-89B6-DD173AA85A8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12AC-FD11-4ACF-AA16-DF70E5B0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微软雅黑" panose="020B0503020204020204" pitchFamily="34" charset="-122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CEVA-ARM Test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3890682" cy="4770892"/>
          </a:xfrm>
        </p:spPr>
        <p:txBody>
          <a:bodyPr/>
          <a:lstStyle/>
          <a:p>
            <a:r>
              <a:rPr lang="en-US" altLang="zh-CN" dirty="0" smtClean="0"/>
              <a:t>Simplified System View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9" y="1021135"/>
            <a:ext cx="69342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2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Simple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Boot up</a:t>
            </a:r>
          </a:p>
          <a:p>
            <a:pPr lvl="1"/>
            <a:r>
              <a:rPr lang="en-US" altLang="zh-CN" dirty="0" smtClean="0"/>
              <a:t>ARM power up/down CEVA</a:t>
            </a:r>
          </a:p>
          <a:p>
            <a:pPr lvl="1"/>
            <a:r>
              <a:rPr lang="en-US" altLang="zh-CN" dirty="0" smtClean="0"/>
              <a:t>ARM enable CEVA run: bare metal</a:t>
            </a:r>
          </a:p>
          <a:p>
            <a:pPr lvl="1"/>
            <a:r>
              <a:rPr lang="en-US" altLang="zh-CN" dirty="0" smtClean="0"/>
              <a:t>CEVA self boot</a:t>
            </a:r>
          </a:p>
          <a:p>
            <a:r>
              <a:rPr lang="en-US" altLang="zh-CN" dirty="0" smtClean="0"/>
              <a:t>Connection Check</a:t>
            </a:r>
          </a:p>
          <a:p>
            <a:pPr lvl="1"/>
            <a:r>
              <a:rPr lang="en-US" altLang="zh-CN" dirty="0"/>
              <a:t>CPU R/W 4 DSP CPM registers and TCM</a:t>
            </a:r>
            <a:endParaRPr lang="zh-CN" altLang="zh-CN" dirty="0"/>
          </a:p>
          <a:p>
            <a:pPr lvl="1"/>
            <a:r>
              <a:rPr lang="en-US" altLang="zh-CN" dirty="0"/>
              <a:t>CPU R/W DMA registers</a:t>
            </a:r>
            <a:endParaRPr lang="zh-CN" altLang="zh-CN" dirty="0"/>
          </a:p>
          <a:p>
            <a:pPr lvl="1"/>
            <a:r>
              <a:rPr lang="en-US" altLang="zh-CN" dirty="0"/>
              <a:t>DSP R/W self and other DSP CPM registers and TCM</a:t>
            </a:r>
            <a:endParaRPr lang="zh-CN" altLang="zh-CN" dirty="0"/>
          </a:p>
          <a:p>
            <a:pPr lvl="1"/>
            <a:r>
              <a:rPr lang="en-US" altLang="zh-CN" dirty="0"/>
              <a:t>DSP program DMA registers</a:t>
            </a:r>
            <a:endParaRPr lang="zh-CN" altLang="zh-CN" dirty="0"/>
          </a:p>
          <a:p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MCCI</a:t>
            </a:r>
          </a:p>
          <a:p>
            <a:pPr lvl="1"/>
            <a:r>
              <a:rPr lang="en-US" altLang="zh-CN" dirty="0" smtClean="0"/>
              <a:t>DMA 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SEM</a:t>
            </a:r>
          </a:p>
        </p:txBody>
      </p:sp>
    </p:spTree>
    <p:extLst>
      <p:ext uri="{BB962C8B-B14F-4D97-AF65-F5344CB8AC3E}">
        <p14:creationId xmlns:p14="http://schemas.microsoft.com/office/powerpoint/2010/main" val="154813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MMU and Coherency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00771"/>
              </p:ext>
            </p:extLst>
          </p:nvPr>
        </p:nvGraphicFramePr>
        <p:xfrm>
          <a:off x="628069" y="1435431"/>
          <a:ext cx="10634663" cy="274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6493"/>
                <a:gridCol w="1755083"/>
                <a:gridCol w="1755083"/>
                <a:gridCol w="1689002"/>
                <a:gridCol w="1689002"/>
              </a:tblGrid>
              <a:tr h="3923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bypass (PA)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enable(VA)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Coherent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None-coherent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Coherent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None-coherent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 LD/ST DDR memory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 internal DMA(P/D) between DDR memory and TCM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 external DMA between DDR memory and L2-SRAM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 external DMA DDR to DDR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 program cache enable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1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Programming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Scene on bare metal</a:t>
            </a:r>
          </a:p>
          <a:p>
            <a:pPr lvl="1"/>
            <a:r>
              <a:rPr lang="en-US" altLang="zh-CN" dirty="0" smtClean="0"/>
              <a:t>ARM RPC framework</a:t>
            </a:r>
          </a:p>
          <a:p>
            <a:r>
              <a:rPr lang="en-US" altLang="zh-CN" dirty="0" smtClean="0"/>
              <a:t>RTOS on CEVA</a:t>
            </a:r>
          </a:p>
          <a:p>
            <a:pPr lvl="1"/>
            <a:r>
              <a:rPr lang="en-US" altLang="zh-CN" dirty="0" smtClean="0"/>
              <a:t>SMP + AMP</a:t>
            </a:r>
          </a:p>
          <a:p>
            <a:pPr lvl="1"/>
            <a:r>
              <a:rPr lang="en-US" altLang="zh-CN" dirty="0" smtClean="0"/>
              <a:t>Problems:</a:t>
            </a:r>
          </a:p>
          <a:p>
            <a:pPr lvl="2"/>
            <a:r>
              <a:rPr lang="en-US" altLang="zh-CN" dirty="0" smtClean="0"/>
              <a:t>Multi-thread </a:t>
            </a:r>
          </a:p>
          <a:p>
            <a:pPr lvl="2"/>
            <a:r>
              <a:rPr lang="en-US" altLang="zh-CN" dirty="0" smtClean="0"/>
              <a:t>Context switch is hard: TCM, </a:t>
            </a:r>
          </a:p>
          <a:p>
            <a:pPr lvl="2"/>
            <a:r>
              <a:rPr lang="en-US" altLang="zh-CN" dirty="0" smtClean="0"/>
              <a:t>DLL compile, load</a:t>
            </a:r>
          </a:p>
          <a:p>
            <a:pPr lvl="1"/>
            <a:r>
              <a:rPr lang="en-US" altLang="zh-CN" dirty="0" smtClean="0"/>
              <a:t>Queue Based or MCCI based communication</a:t>
            </a:r>
          </a:p>
          <a:p>
            <a:r>
              <a:rPr lang="en-US" altLang="zh-CN" dirty="0" smtClean="0"/>
              <a:t>Memory Allocation and protection</a:t>
            </a:r>
          </a:p>
          <a:p>
            <a:r>
              <a:rPr lang="en-US" altLang="zh-CN" dirty="0" smtClean="0"/>
              <a:t>Task Scheduling</a:t>
            </a:r>
          </a:p>
          <a:p>
            <a:r>
              <a:rPr lang="en-US" altLang="zh-CN" dirty="0" smtClean="0"/>
              <a:t>Synchronization Primitives: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/semaphore</a:t>
            </a:r>
          </a:p>
          <a:p>
            <a:pPr lvl="1"/>
            <a:r>
              <a:rPr lang="en-US" altLang="zh-CN" dirty="0" smtClean="0"/>
              <a:t>Exclusive Access and atomic operation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40" y="1197069"/>
            <a:ext cx="60388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65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Application 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Use </a:t>
            </a:r>
            <a:r>
              <a:rPr lang="en-US" altLang="zh-CN" dirty="0" smtClean="0"/>
              <a:t>Case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Elaborate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w. ISP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Audio wakeup – </a:t>
            </a:r>
            <a:r>
              <a:rPr lang="en-US" altLang="zh-CN" dirty="0" err="1" smtClean="0">
                <a:solidFill>
                  <a:srgbClr val="FF0000"/>
                </a:solidFill>
              </a:rPr>
              <a:t>ceva</a:t>
            </a:r>
            <a:r>
              <a:rPr lang="en-US" altLang="zh-CN" dirty="0" smtClean="0">
                <a:solidFill>
                  <a:srgbClr val="FF0000"/>
                </a:solidFill>
              </a:rPr>
              <a:t> + i2s </a:t>
            </a:r>
            <a:r>
              <a:rPr lang="en-US" altLang="zh-CN" smtClean="0">
                <a:solidFill>
                  <a:srgbClr val="FF0000"/>
                </a:solidFill>
              </a:rPr>
              <a:t>-&gt; wake up a7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21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1343</TotalTime>
  <Words>182</Words>
  <Application>Microsoft Office PowerPoint</Application>
  <PresentationFormat>Custom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artosyn_ppt_template</vt:lpstr>
      <vt:lpstr>CEVA-ARM Test Plan</vt:lpstr>
      <vt:lpstr>Test Plan – Simple</vt:lpstr>
      <vt:lpstr>MMU and Coherency</vt:lpstr>
      <vt:lpstr>Test Plan – Programming model</vt:lpstr>
      <vt:lpstr>Test Plan – Application 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Architecture Introduction</dc:title>
  <dc:creator>jszheng</dc:creator>
  <cp:lastModifiedBy>user</cp:lastModifiedBy>
  <cp:revision>32</cp:revision>
  <dcterms:created xsi:type="dcterms:W3CDTF">2017-01-03T08:50:13Z</dcterms:created>
  <dcterms:modified xsi:type="dcterms:W3CDTF">2017-06-12T07:03:07Z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