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DDR4 Status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Zhengjianqiang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7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Step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45593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27878"/>
            <a:ext cx="408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1484784"/>
            <a:ext cx="391795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右箭头 9"/>
          <p:cNvSpPr/>
          <p:nvPr/>
        </p:nvSpPr>
        <p:spPr>
          <a:xfrm>
            <a:off x="4277414" y="3191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Compiler 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Change the setting at </a:t>
            </a:r>
            <a:r>
              <a:rPr lang="en-US" altLang="zh-CN" dirty="0" err="1" smtClean="0"/>
              <a:t>dram_sirius.c</a:t>
            </a:r>
            <a:endParaRPr lang="en-US" altLang="zh-CN" dirty="0"/>
          </a:p>
          <a:p>
            <a:r>
              <a:rPr lang="en-US" altLang="zh-CN" dirty="0" smtClean="0"/>
              <a:t>Need to compile the whole system, included U boot and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system manually. </a:t>
            </a:r>
          </a:p>
          <a:p>
            <a:r>
              <a:rPr lang="en-US" altLang="zh-CN" dirty="0" smtClean="0"/>
              <a:t>If need to change the ddr4 rate, change the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function at </a:t>
            </a:r>
            <a:r>
              <a:rPr lang="en-US" altLang="zh-CN" dirty="0" err="1" smtClean="0"/>
              <a:t>board.c</a:t>
            </a:r>
            <a:r>
              <a:rPr lang="en-US" altLang="zh-CN" dirty="0" smtClean="0"/>
              <a:t> at the same directory with </a:t>
            </a:r>
            <a:r>
              <a:rPr lang="en-US" altLang="zh-CN" dirty="0" err="1" smtClean="0"/>
              <a:t>dram_sirius.c</a:t>
            </a:r>
            <a:endParaRPr lang="en-US" altLang="zh-CN" dirty="0" smtClean="0"/>
          </a:p>
          <a:p>
            <a:r>
              <a:rPr lang="en-US" altLang="zh-CN" dirty="0" smtClean="0"/>
              <a:t>Detailed see the file “how to compile the </a:t>
            </a:r>
            <a:r>
              <a:rPr lang="en-US" altLang="zh-CN" dirty="0" err="1" smtClean="0"/>
              <a:t>ddr</a:t>
            </a:r>
            <a:r>
              <a:rPr lang="en-US" altLang="zh-CN" dirty="0" smtClean="0"/>
              <a:t> setting file”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0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6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VT Status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152997"/>
              </p:ext>
            </p:extLst>
          </p:nvPr>
        </p:nvGraphicFramePr>
        <p:xfrm>
          <a:off x="103356" y="1196752"/>
          <a:ext cx="9036496" cy="3196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254"/>
                <a:gridCol w="539020"/>
                <a:gridCol w="523166"/>
                <a:gridCol w="507312"/>
                <a:gridCol w="507312"/>
                <a:gridCol w="507312"/>
                <a:gridCol w="507312"/>
                <a:gridCol w="507312"/>
                <a:gridCol w="507312"/>
                <a:gridCol w="507312"/>
                <a:gridCol w="507312"/>
                <a:gridCol w="507312"/>
                <a:gridCol w="507312"/>
                <a:gridCol w="507312"/>
                <a:gridCol w="507312"/>
                <a:gridCol w="507312"/>
              </a:tblGrid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Board #13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Board #15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Board #18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DDR rate(Mbps)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NVNT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HVNT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LVNT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HVLT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LVHT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NVNT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HVNT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LVNT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HVLT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LVHT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NVNT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HVNT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LVNT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HVLT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LVHT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</a:tr>
              <a:tr h="4547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47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1600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47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1866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0" i="0" u="none" strike="noStrike" kern="1200" dirty="0">
                        <a:solidFill>
                          <a:srgbClr val="00B05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altLang="zh-CN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47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2133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sng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sng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sng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sng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sng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sng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/>
                        </a:rPr>
                        <a:t>PASS</a:t>
                      </a:r>
                    </a:p>
                  </a:txBody>
                  <a:tcPr marL="5067" marR="5067" marT="5067" marB="0" anchor="ctr"/>
                </a:tc>
              </a:tr>
              <a:tr h="536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u="none" strike="noStrike" dirty="0">
                          <a:effectLst/>
                        </a:rPr>
                        <a:t>2400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FAIL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PASS</a:t>
                      </a:r>
                      <a:endParaRPr 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u="none" strike="noStrike" dirty="0">
                          <a:effectLst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5067" marR="5067" marT="5067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4470417"/>
            <a:ext cx="495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Notes: 1. below 2133Mbps, only do the NVNT case.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78899"/>
              </p:ext>
            </p:extLst>
          </p:nvPr>
        </p:nvGraphicFramePr>
        <p:xfrm>
          <a:off x="251520" y="5085184"/>
          <a:ext cx="8784977" cy="105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230"/>
                <a:gridCol w="3488386"/>
                <a:gridCol w="3240361"/>
              </a:tblGrid>
              <a:tr h="32643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VT Condition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High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Low</a:t>
                      </a:r>
                      <a:endParaRPr lang="zh-CN" altLang="en-US" sz="1600" dirty="0"/>
                    </a:p>
                  </a:txBody>
                  <a:tcPr/>
                </a:tc>
              </a:tr>
              <a:tr h="3848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Voltage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Core: 0.9*(1+5%) ; DDR: 1.2*(1+5%)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Core: 0.9*(1-5%) ; DDR: 1.2*(1-5%)</a:t>
                      </a:r>
                      <a:endParaRPr lang="zh-CN" altLang="en-US" sz="1600" dirty="0" smtClean="0"/>
                    </a:p>
                  </a:txBody>
                  <a:tcPr/>
                </a:tc>
              </a:tr>
              <a:tr h="32643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Temperature</a:t>
                      </a:r>
                      <a:r>
                        <a:rPr lang="en-US" altLang="zh-CN" sz="1600" baseline="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60 degree 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-10</a:t>
                      </a:r>
                      <a:r>
                        <a:rPr lang="en-US" altLang="zh-CN" sz="1600" baseline="0" dirty="0" smtClean="0"/>
                        <a:t> degree C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 Point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Byte7,6,1 have small valid eye window at 2400Mbps</a:t>
            </a:r>
          </a:p>
          <a:p>
            <a:r>
              <a:rPr lang="en-US" altLang="zh-CN" dirty="0" smtClean="0"/>
              <a:t>Under low voltage case(</a:t>
            </a:r>
            <a:r>
              <a:rPr lang="en-US" altLang="zh-CN" dirty="0" err="1" smtClean="0"/>
              <a:t>vddq</a:t>
            </a:r>
            <a:r>
              <a:rPr lang="en-US" altLang="zh-CN" dirty="0" smtClean="0"/>
              <a:t>=1.2V*0.95=1.14V), the small valid eye will result in error, which had found at board #18 and board #14. </a:t>
            </a:r>
          </a:p>
          <a:p>
            <a:r>
              <a:rPr lang="en-US" altLang="zh-CN" dirty="0" smtClean="0"/>
              <a:t>Under high voltage case(</a:t>
            </a:r>
            <a:r>
              <a:rPr lang="en-US" altLang="zh-CN" dirty="0" err="1" smtClean="0"/>
              <a:t>vddq</a:t>
            </a:r>
            <a:r>
              <a:rPr lang="en-US" altLang="zh-CN" dirty="0" smtClean="0"/>
              <a:t>=1.2V*1.05=1.26V</a:t>
            </a:r>
            <a:r>
              <a:rPr lang="en-US" altLang="zh-CN" dirty="0"/>
              <a:t>), </a:t>
            </a:r>
            <a:r>
              <a:rPr lang="en-US" altLang="zh-CN" dirty="0" smtClean="0"/>
              <a:t>the overnight test can pass at these boards.</a:t>
            </a:r>
          </a:p>
          <a:p>
            <a:r>
              <a:rPr lang="en-US" altLang="zh-CN" dirty="0" smtClean="0"/>
              <a:t>So the weak point is at byte 7,6,1. Had excluded the board level reason, post simulation would be involved.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70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Current 2400 timing setting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6155"/>
              </p:ext>
            </p:extLst>
          </p:nvPr>
        </p:nvGraphicFramePr>
        <p:xfrm>
          <a:off x="1403648" y="764704"/>
          <a:ext cx="5976665" cy="5904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869"/>
                <a:gridCol w="922685"/>
                <a:gridCol w="1413118"/>
                <a:gridCol w="2127993"/>
              </a:tblGrid>
              <a:tr h="105047"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current DDR timing settings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param.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value(0x)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notes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register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wr2pre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t_faw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t_ras_max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t_ras_min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t_xp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rd2pre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t_rc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1b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wl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rd2wr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wr2rd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f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t_mrw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only for LPDDR2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+ 0x010c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t_mrd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t_mod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t_rcd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t_ccd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t_rrd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t_rp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t_cksrx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t_cksre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t_ckesr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t_ckdpde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only for LPDDR2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t_ckdpdx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only for LPDDR2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t_ckcsx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only for LPDDR2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t_ckpde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only for LPDDR2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+ 0x011c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t_ckpdx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only for LPDDR2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t_xs_fast_x32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350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t_xs_abort_x32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t_xs_dll_x32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t_xs_x32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ddr4_wr_preamble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 dirty="0">
                          <a:effectLst/>
                        </a:rPr>
                        <a:t>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t_ccd_s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t_rrd_s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wr2rd_s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t_sync_gear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t_cmd_gear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t_gear_setup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t_gear_hold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tXMPDLL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+ 0x012c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t_mpx_lh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t_mpx_s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t_ckmpe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t_cmdcke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LPDDR4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t_mrd_pda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odtloff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default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LPDDR4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t_ccd_mw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default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LPDDR4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t_ppd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default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LPDDR4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202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t_xsr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MEMC_MOBILE_OR_LPDDR2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en_dfi_lp_t_stab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ddr_ctr_base + 0x013c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en_hwffc_t_stab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  <a:tr h="105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t_stab_x32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"/>
                      </a:endParaRPr>
                    </a:p>
                  </a:txBody>
                  <a:tcPr marL="2883" marR="2883" marT="28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2883" marR="2883" marT="288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247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DDR4 2400 valid window at NVNT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7" y="1196752"/>
            <a:ext cx="8426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788840"/>
            <a:ext cx="714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 showed that there is small valid window at byte1, byte6 and byte7. </a:t>
            </a:r>
          </a:p>
          <a:p>
            <a:r>
              <a:rPr lang="en-US" altLang="zh-CN" dirty="0" smtClean="0"/>
              <a:t>The overnight  </a:t>
            </a:r>
            <a:r>
              <a:rPr lang="en-US" altLang="zh-CN" dirty="0" err="1" smtClean="0"/>
              <a:t>memtester</a:t>
            </a:r>
            <a:r>
              <a:rPr lang="en-US" altLang="zh-CN" dirty="0" smtClean="0"/>
              <a:t> test also found errors  at the three bytes.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41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DRV strength and ODT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4451207"/>
            <a:ext cx="7776864" cy="4525963"/>
          </a:xfrm>
        </p:spPr>
        <p:txBody>
          <a:bodyPr/>
          <a:lstStyle/>
          <a:p>
            <a:r>
              <a:rPr lang="en-US" altLang="zh-CN" sz="2800" dirty="0" smtClean="0"/>
              <a:t>The best combination and also currently used is: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38053"/>
              </p:ext>
            </p:extLst>
          </p:nvPr>
        </p:nvGraphicFramePr>
        <p:xfrm>
          <a:off x="2195736" y="5013176"/>
          <a:ext cx="5904657" cy="1488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1560174"/>
                <a:gridCol w="1968219"/>
              </a:tblGrid>
              <a:tr h="57606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Direction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ODT(ohm)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DRV(ohm)</a:t>
                      </a:r>
                      <a:endParaRPr lang="zh-CN" altLang="en-US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Read(DDR chip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SOC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Write(SOC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DDR chip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22" y="1223073"/>
            <a:ext cx="54006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15560" y="722506"/>
            <a:ext cx="687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/>
              <a:t>The ODT is important for the signal quality.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49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VrefDQ</a:t>
            </a:r>
            <a:r>
              <a:rPr lang="en-US" altLang="zh-CN" dirty="0" smtClean="0"/>
              <a:t>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188" y="138204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During debug, found that </a:t>
            </a:r>
            <a:r>
              <a:rPr lang="en-US" altLang="zh-CN" dirty="0" err="1" smtClean="0"/>
              <a:t>Vref</a:t>
            </a:r>
            <a:r>
              <a:rPr lang="en-US" altLang="zh-CN" dirty="0" smtClean="0"/>
              <a:t> trained value is bigger. </a:t>
            </a:r>
          </a:p>
          <a:p>
            <a:r>
              <a:rPr lang="en-US" altLang="zh-CN" dirty="0" smtClean="0"/>
              <a:t>Decreased the max value for training to limit the trained value was helpful.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00" y="3501008"/>
            <a:ext cx="6624736" cy="332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10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POD 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2808312"/>
          </a:xfrm>
        </p:spPr>
        <p:txBody>
          <a:bodyPr/>
          <a:lstStyle/>
          <a:p>
            <a:r>
              <a:rPr lang="en-US" altLang="zh-CN" dirty="0" smtClean="0"/>
              <a:t>New feature firstly used at DDR4 standard</a:t>
            </a:r>
          </a:p>
          <a:p>
            <a:r>
              <a:rPr lang="en-US" altLang="zh-CN" dirty="0" smtClean="0"/>
              <a:t>Together with DBI function can save the power consumption</a:t>
            </a:r>
          </a:p>
          <a:p>
            <a:r>
              <a:rPr lang="en-US" altLang="zh-CN" dirty="0" smtClean="0"/>
              <a:t>Met issue at first bring up DDR 2400Mbps without enable Pull up only POD IO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76009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307365"/>
            <a:ext cx="6330156" cy="153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2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DBI Enable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525963"/>
          </a:xfrm>
        </p:spPr>
        <p:txBody>
          <a:bodyPr/>
          <a:lstStyle/>
          <a:p>
            <a:r>
              <a:rPr lang="en-US" altLang="zh-CN" dirty="0" smtClean="0"/>
              <a:t>DBI enable improves the signal quality obviously.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0" y="2204864"/>
            <a:ext cx="6613576" cy="348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85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8351</TotalTime>
  <Words>576</Words>
  <Application>Microsoft Office PowerPoint</Application>
  <PresentationFormat>全屏显示(4:3)</PresentationFormat>
  <Paragraphs>250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DDR4 Status</vt:lpstr>
      <vt:lpstr>VT Status</vt:lpstr>
      <vt:lpstr>Issue Point </vt:lpstr>
      <vt:lpstr>Current 2400 timing setting</vt:lpstr>
      <vt:lpstr>DDR4 2400 valid window at NVNT</vt:lpstr>
      <vt:lpstr>DRV strength and ODT</vt:lpstr>
      <vt:lpstr>VrefDQ Selection</vt:lpstr>
      <vt:lpstr>POD IO</vt:lpstr>
      <vt:lpstr>DBI Enable</vt:lpstr>
      <vt:lpstr>Training Step</vt:lpstr>
      <vt:lpstr>Compiler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DDR4 Status</dc:title>
  <dc:creator>user</dc:creator>
  <cp:lastModifiedBy>user</cp:lastModifiedBy>
  <cp:revision>43</cp:revision>
  <dcterms:created xsi:type="dcterms:W3CDTF">2018-04-03T09:06:57Z</dcterms:created>
  <dcterms:modified xsi:type="dcterms:W3CDTF">2018-04-16T09:11:52Z</dcterms:modified>
</cp:coreProperties>
</file>