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8" r:id="rId4"/>
  </p:sldMasterIdLst>
  <p:notesMasterIdLst>
    <p:notesMasterId r:id="rId23"/>
  </p:notesMasterIdLst>
  <p:sldIdLst>
    <p:sldId id="290" r:id="rId5"/>
    <p:sldId id="283" r:id="rId6"/>
    <p:sldId id="267" r:id="rId7"/>
    <p:sldId id="269" r:id="rId8"/>
    <p:sldId id="279" r:id="rId9"/>
    <p:sldId id="268" r:id="rId10"/>
    <p:sldId id="289" r:id="rId11"/>
    <p:sldId id="272" r:id="rId12"/>
    <p:sldId id="280" r:id="rId13"/>
    <p:sldId id="285" r:id="rId14"/>
    <p:sldId id="281" r:id="rId15"/>
    <p:sldId id="286" r:id="rId16"/>
    <p:sldId id="288" r:id="rId17"/>
    <p:sldId id="278" r:id="rId18"/>
    <p:sldId id="282" r:id="rId19"/>
    <p:sldId id="291" r:id="rId20"/>
    <p:sldId id="29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900AA-1E7D-4A39-AE89-460069BCC21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26422E-AB9D-473E-9F21-8012CE4AD19C}">
      <dgm:prSet/>
      <dgm:spPr/>
      <dgm:t>
        <a:bodyPr/>
        <a:lstStyle/>
        <a:p>
          <a:r>
            <a:rPr lang="en-IN"/>
            <a:t>Item based collaborative filtering</a:t>
          </a:r>
          <a:endParaRPr lang="en-US"/>
        </a:p>
      </dgm:t>
    </dgm:pt>
    <dgm:pt modelId="{DEA5B609-809B-4181-A6B5-2A56AB617DF9}" type="parTrans" cxnId="{B902BA92-D671-4CCA-8DD8-6E19D5A0319C}">
      <dgm:prSet/>
      <dgm:spPr/>
      <dgm:t>
        <a:bodyPr/>
        <a:lstStyle/>
        <a:p>
          <a:endParaRPr lang="en-US"/>
        </a:p>
      </dgm:t>
    </dgm:pt>
    <dgm:pt modelId="{A9821576-4563-410C-B0BA-F7A89786FD18}" type="sibTrans" cxnId="{B902BA92-D671-4CCA-8DD8-6E19D5A0319C}">
      <dgm:prSet/>
      <dgm:spPr/>
      <dgm:t>
        <a:bodyPr/>
        <a:lstStyle/>
        <a:p>
          <a:endParaRPr lang="en-US"/>
        </a:p>
      </dgm:t>
    </dgm:pt>
    <dgm:pt modelId="{DDAC68CE-F1D6-40F8-99BF-7B72112D7943}">
      <dgm:prSet/>
      <dgm:spPr/>
      <dgm:t>
        <a:bodyPr/>
        <a:lstStyle/>
        <a:p>
          <a:r>
            <a:rPr lang="en-US"/>
            <a:t>Based  on the similarity between items calculated using people's ratings of those items.</a:t>
          </a:r>
        </a:p>
      </dgm:t>
    </dgm:pt>
    <dgm:pt modelId="{4633BBB1-8CFE-40EB-9FFE-E9FD71586B3F}" type="parTrans" cxnId="{9EE57129-3AE7-41AE-AC3D-E2435D659F4D}">
      <dgm:prSet/>
      <dgm:spPr/>
      <dgm:t>
        <a:bodyPr/>
        <a:lstStyle/>
        <a:p>
          <a:endParaRPr lang="en-US"/>
        </a:p>
      </dgm:t>
    </dgm:pt>
    <dgm:pt modelId="{0022C412-F94A-4CC1-8EBF-DF3F09C65C2A}" type="sibTrans" cxnId="{9EE57129-3AE7-41AE-AC3D-E2435D659F4D}">
      <dgm:prSet/>
      <dgm:spPr/>
      <dgm:t>
        <a:bodyPr/>
        <a:lstStyle/>
        <a:p>
          <a:endParaRPr lang="en-US"/>
        </a:p>
      </dgm:t>
    </dgm:pt>
    <dgm:pt modelId="{CC2CB87F-2DD0-4FC0-AAEE-F128D7486772}">
      <dgm:prSet/>
      <dgm:spPr/>
      <dgm:t>
        <a:bodyPr/>
        <a:lstStyle/>
        <a:p>
          <a:r>
            <a:rPr lang="en-US"/>
            <a:t>Similarity between two items </a:t>
          </a:r>
          <a:r>
            <a:rPr lang="en-US" i="0"/>
            <a:t> </a:t>
          </a:r>
          <a:r>
            <a:rPr lang="en-US"/>
            <a:t>computed by the cosine of the angle between two vectors. </a:t>
          </a:r>
        </a:p>
      </dgm:t>
    </dgm:pt>
    <dgm:pt modelId="{965A95F4-5DCF-483C-B9F3-A66E17F51AD1}" type="parTrans" cxnId="{2DE38F03-3F66-46F7-929D-E2E4A8981C8C}">
      <dgm:prSet/>
      <dgm:spPr/>
      <dgm:t>
        <a:bodyPr/>
        <a:lstStyle/>
        <a:p>
          <a:endParaRPr lang="en-US"/>
        </a:p>
      </dgm:t>
    </dgm:pt>
    <dgm:pt modelId="{7A0E471A-16A1-4167-9467-DF73570E0FF6}" type="sibTrans" cxnId="{2DE38F03-3F66-46F7-929D-E2E4A8981C8C}">
      <dgm:prSet/>
      <dgm:spPr/>
      <dgm:t>
        <a:bodyPr/>
        <a:lstStyle/>
        <a:p>
          <a:endParaRPr lang="en-US"/>
        </a:p>
      </dgm:t>
    </dgm:pt>
    <dgm:pt modelId="{2BA65E06-EF3C-4EF8-A84B-A4EF1294AAAB}">
      <dgm:prSet/>
      <dgm:spPr/>
      <dgm:t>
        <a:bodyPr/>
        <a:lstStyle/>
        <a:p>
          <a:r>
            <a:rPr lang="en-US"/>
            <a:t>Algorithms:</a:t>
          </a:r>
        </a:p>
      </dgm:t>
    </dgm:pt>
    <dgm:pt modelId="{42C86C31-6719-4CF5-9E21-C24B83EEBD53}" type="parTrans" cxnId="{BC4579EB-5376-4A4F-861C-3B0C37E4BC61}">
      <dgm:prSet/>
      <dgm:spPr/>
      <dgm:t>
        <a:bodyPr/>
        <a:lstStyle/>
        <a:p>
          <a:endParaRPr lang="en-US"/>
        </a:p>
      </dgm:t>
    </dgm:pt>
    <dgm:pt modelId="{DE3A1448-B77E-4C25-A662-99EBB1F4D655}" type="sibTrans" cxnId="{BC4579EB-5376-4A4F-861C-3B0C37E4BC61}">
      <dgm:prSet/>
      <dgm:spPr/>
      <dgm:t>
        <a:bodyPr/>
        <a:lstStyle/>
        <a:p>
          <a:endParaRPr lang="en-US"/>
        </a:p>
      </dgm:t>
    </dgm:pt>
    <dgm:pt modelId="{95E4565C-48DF-4F08-BF8A-A2A657142EE5}">
      <dgm:prSet/>
      <dgm:spPr/>
      <dgm:t>
        <a:bodyPr/>
        <a:lstStyle/>
        <a:p>
          <a:r>
            <a:rPr lang="en-US"/>
            <a:t>KNNWithMeans </a:t>
          </a:r>
        </a:p>
      </dgm:t>
    </dgm:pt>
    <dgm:pt modelId="{8D8F4EA9-A9ED-4338-A64F-4B8592D68ACD}" type="parTrans" cxnId="{E7FA179D-AD61-4259-82EA-B6858747D973}">
      <dgm:prSet/>
      <dgm:spPr/>
      <dgm:t>
        <a:bodyPr/>
        <a:lstStyle/>
        <a:p>
          <a:endParaRPr lang="en-US"/>
        </a:p>
      </dgm:t>
    </dgm:pt>
    <dgm:pt modelId="{BFF10C05-B616-4875-A212-D3489A1123E2}" type="sibTrans" cxnId="{E7FA179D-AD61-4259-82EA-B6858747D973}">
      <dgm:prSet/>
      <dgm:spPr/>
      <dgm:t>
        <a:bodyPr/>
        <a:lstStyle/>
        <a:p>
          <a:endParaRPr lang="en-US"/>
        </a:p>
      </dgm:t>
    </dgm:pt>
    <dgm:pt modelId="{5B596E2B-FD02-48B2-9385-33903353E2E4}">
      <dgm:prSet/>
      <dgm:spPr/>
      <dgm:t>
        <a:bodyPr/>
        <a:lstStyle/>
        <a:p>
          <a:r>
            <a:rPr lang="en-US"/>
            <a:t>KNNBasic </a:t>
          </a:r>
        </a:p>
      </dgm:t>
    </dgm:pt>
    <dgm:pt modelId="{AC9F81CB-0577-408F-A761-E207ABC5A6E8}" type="parTrans" cxnId="{E2759BE2-7C56-48F7-8B35-A8DCE437BE0E}">
      <dgm:prSet/>
      <dgm:spPr/>
      <dgm:t>
        <a:bodyPr/>
        <a:lstStyle/>
        <a:p>
          <a:endParaRPr lang="en-US"/>
        </a:p>
      </dgm:t>
    </dgm:pt>
    <dgm:pt modelId="{ED7193C7-1437-41B9-AF6B-3F657F627BF6}" type="sibTrans" cxnId="{E2759BE2-7C56-48F7-8B35-A8DCE437BE0E}">
      <dgm:prSet/>
      <dgm:spPr/>
      <dgm:t>
        <a:bodyPr/>
        <a:lstStyle/>
        <a:p>
          <a:endParaRPr lang="en-US"/>
        </a:p>
      </dgm:t>
    </dgm:pt>
    <dgm:pt modelId="{98006E38-A88A-4974-ACE1-70B0A4039E9D}">
      <dgm:prSet/>
      <dgm:spPr/>
      <dgm:t>
        <a:bodyPr/>
        <a:lstStyle/>
        <a:p>
          <a:r>
            <a:rPr lang="en-US"/>
            <a:t>KNNBaseline </a:t>
          </a:r>
          <a:br>
            <a:rPr lang="en-US"/>
          </a:br>
          <a:endParaRPr lang="en-US"/>
        </a:p>
      </dgm:t>
    </dgm:pt>
    <dgm:pt modelId="{020C0616-781B-4D45-BA64-3AD05F6CC57A}" type="parTrans" cxnId="{F9BCEFA3-1475-4D9A-9C2B-B50D833DC2C3}">
      <dgm:prSet/>
      <dgm:spPr/>
      <dgm:t>
        <a:bodyPr/>
        <a:lstStyle/>
        <a:p>
          <a:endParaRPr lang="en-US"/>
        </a:p>
      </dgm:t>
    </dgm:pt>
    <dgm:pt modelId="{0CBE9B4E-2252-45BA-B7D2-B52F9BC9C80F}" type="sibTrans" cxnId="{F9BCEFA3-1475-4D9A-9C2B-B50D833DC2C3}">
      <dgm:prSet/>
      <dgm:spPr/>
      <dgm:t>
        <a:bodyPr/>
        <a:lstStyle/>
        <a:p>
          <a:endParaRPr lang="en-US"/>
        </a:p>
      </dgm:t>
    </dgm:pt>
    <dgm:pt modelId="{F4AA24C6-21EB-468B-8AC9-BC452AB57A69}" type="pres">
      <dgm:prSet presAssocID="{D84900AA-1E7D-4A39-AE89-460069BCC212}" presName="linear" presStyleCnt="0">
        <dgm:presLayoutVars>
          <dgm:dir/>
          <dgm:animLvl val="lvl"/>
          <dgm:resizeHandles val="exact"/>
        </dgm:presLayoutVars>
      </dgm:prSet>
      <dgm:spPr/>
    </dgm:pt>
    <dgm:pt modelId="{735D6A41-CDA7-4A0F-B76A-4EB9985CF30C}" type="pres">
      <dgm:prSet presAssocID="{8826422E-AB9D-473E-9F21-8012CE4AD19C}" presName="parentLin" presStyleCnt="0"/>
      <dgm:spPr/>
    </dgm:pt>
    <dgm:pt modelId="{279636AB-5904-476E-B47E-D86D12B673E4}" type="pres">
      <dgm:prSet presAssocID="{8826422E-AB9D-473E-9F21-8012CE4AD19C}" presName="parentLeftMargin" presStyleLbl="node1" presStyleIdx="0" presStyleCnt="2"/>
      <dgm:spPr/>
    </dgm:pt>
    <dgm:pt modelId="{8EC33E4A-0EF3-4E65-9241-F48F5A4A4FBD}" type="pres">
      <dgm:prSet presAssocID="{8826422E-AB9D-473E-9F21-8012CE4AD1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0CAE4F-F4A2-4A08-A572-29E7178FDF9A}" type="pres">
      <dgm:prSet presAssocID="{8826422E-AB9D-473E-9F21-8012CE4AD19C}" presName="negativeSpace" presStyleCnt="0"/>
      <dgm:spPr/>
    </dgm:pt>
    <dgm:pt modelId="{29A7A07C-ABE3-4208-9AD2-32C237B1504D}" type="pres">
      <dgm:prSet presAssocID="{8826422E-AB9D-473E-9F21-8012CE4AD19C}" presName="childText" presStyleLbl="conFgAcc1" presStyleIdx="0" presStyleCnt="2">
        <dgm:presLayoutVars>
          <dgm:bulletEnabled val="1"/>
        </dgm:presLayoutVars>
      </dgm:prSet>
      <dgm:spPr/>
    </dgm:pt>
    <dgm:pt modelId="{7AE78F77-9788-4160-BF32-7C993E0C2C00}" type="pres">
      <dgm:prSet presAssocID="{A9821576-4563-410C-B0BA-F7A89786FD18}" presName="spaceBetweenRectangles" presStyleCnt="0"/>
      <dgm:spPr/>
    </dgm:pt>
    <dgm:pt modelId="{15DCAEE0-3437-4481-9A64-3856DDDB2C2D}" type="pres">
      <dgm:prSet presAssocID="{2BA65E06-EF3C-4EF8-A84B-A4EF1294AAAB}" presName="parentLin" presStyleCnt="0"/>
      <dgm:spPr/>
    </dgm:pt>
    <dgm:pt modelId="{B042A717-3434-49E5-85DA-D7D083518141}" type="pres">
      <dgm:prSet presAssocID="{2BA65E06-EF3C-4EF8-A84B-A4EF1294AAAB}" presName="parentLeftMargin" presStyleLbl="node1" presStyleIdx="0" presStyleCnt="2"/>
      <dgm:spPr/>
    </dgm:pt>
    <dgm:pt modelId="{0EA319E0-B063-4B2F-923F-B523FEA167DF}" type="pres">
      <dgm:prSet presAssocID="{2BA65E06-EF3C-4EF8-A84B-A4EF1294AA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220C04-CB98-4710-9E6F-23AAFDA78599}" type="pres">
      <dgm:prSet presAssocID="{2BA65E06-EF3C-4EF8-A84B-A4EF1294AAAB}" presName="negativeSpace" presStyleCnt="0"/>
      <dgm:spPr/>
    </dgm:pt>
    <dgm:pt modelId="{9A67D5F0-F452-4C66-A0DB-8B8CAE393173}" type="pres">
      <dgm:prSet presAssocID="{2BA65E06-EF3C-4EF8-A84B-A4EF1294AA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E38F03-3F66-46F7-929D-E2E4A8981C8C}" srcId="{8826422E-AB9D-473E-9F21-8012CE4AD19C}" destId="{CC2CB87F-2DD0-4FC0-AAEE-F128D7486772}" srcOrd="1" destOrd="0" parTransId="{965A95F4-5DCF-483C-B9F3-A66E17F51AD1}" sibTransId="{7A0E471A-16A1-4167-9467-DF73570E0FF6}"/>
    <dgm:cxn modelId="{47EA7A24-841E-422C-9F37-1D19882FA7F4}" type="presOf" srcId="{8826422E-AB9D-473E-9F21-8012CE4AD19C}" destId="{279636AB-5904-476E-B47E-D86D12B673E4}" srcOrd="0" destOrd="0" presId="urn:microsoft.com/office/officeart/2005/8/layout/list1"/>
    <dgm:cxn modelId="{9EE57129-3AE7-41AE-AC3D-E2435D659F4D}" srcId="{8826422E-AB9D-473E-9F21-8012CE4AD19C}" destId="{DDAC68CE-F1D6-40F8-99BF-7B72112D7943}" srcOrd="0" destOrd="0" parTransId="{4633BBB1-8CFE-40EB-9FFE-E9FD71586B3F}" sibTransId="{0022C412-F94A-4CC1-8EBF-DF3F09C65C2A}"/>
    <dgm:cxn modelId="{46481330-2BEA-4036-BA98-E29808CD8E64}" type="presOf" srcId="{CC2CB87F-2DD0-4FC0-AAEE-F128D7486772}" destId="{29A7A07C-ABE3-4208-9AD2-32C237B1504D}" srcOrd="0" destOrd="1" presId="urn:microsoft.com/office/officeart/2005/8/layout/list1"/>
    <dgm:cxn modelId="{14909B71-C733-4005-A075-6F03C5EDA800}" type="presOf" srcId="{5B596E2B-FD02-48B2-9385-33903353E2E4}" destId="{9A67D5F0-F452-4C66-A0DB-8B8CAE393173}" srcOrd="0" destOrd="1" presId="urn:microsoft.com/office/officeart/2005/8/layout/list1"/>
    <dgm:cxn modelId="{5FB57F88-6CC3-4BD1-BFF5-23CF578F2F01}" type="presOf" srcId="{98006E38-A88A-4974-ACE1-70B0A4039E9D}" destId="{9A67D5F0-F452-4C66-A0DB-8B8CAE393173}" srcOrd="0" destOrd="2" presId="urn:microsoft.com/office/officeart/2005/8/layout/list1"/>
    <dgm:cxn modelId="{B902BA92-D671-4CCA-8DD8-6E19D5A0319C}" srcId="{D84900AA-1E7D-4A39-AE89-460069BCC212}" destId="{8826422E-AB9D-473E-9F21-8012CE4AD19C}" srcOrd="0" destOrd="0" parTransId="{DEA5B609-809B-4181-A6B5-2A56AB617DF9}" sibTransId="{A9821576-4563-410C-B0BA-F7A89786FD18}"/>
    <dgm:cxn modelId="{E7FA179D-AD61-4259-82EA-B6858747D973}" srcId="{2BA65E06-EF3C-4EF8-A84B-A4EF1294AAAB}" destId="{95E4565C-48DF-4F08-BF8A-A2A657142EE5}" srcOrd="0" destOrd="0" parTransId="{8D8F4EA9-A9ED-4338-A64F-4B8592D68ACD}" sibTransId="{BFF10C05-B616-4875-A212-D3489A1123E2}"/>
    <dgm:cxn modelId="{F9BCEFA3-1475-4D9A-9C2B-B50D833DC2C3}" srcId="{2BA65E06-EF3C-4EF8-A84B-A4EF1294AAAB}" destId="{98006E38-A88A-4974-ACE1-70B0A4039E9D}" srcOrd="2" destOrd="0" parTransId="{020C0616-781B-4D45-BA64-3AD05F6CC57A}" sibTransId="{0CBE9B4E-2252-45BA-B7D2-B52F9BC9C80F}"/>
    <dgm:cxn modelId="{9C0B08CA-1047-4F26-AC05-7D80378357F6}" type="presOf" srcId="{8826422E-AB9D-473E-9F21-8012CE4AD19C}" destId="{8EC33E4A-0EF3-4E65-9241-F48F5A4A4FBD}" srcOrd="1" destOrd="0" presId="urn:microsoft.com/office/officeart/2005/8/layout/list1"/>
    <dgm:cxn modelId="{12EC59CC-A3E4-49D9-8FA3-A710E49A3540}" type="presOf" srcId="{2BA65E06-EF3C-4EF8-A84B-A4EF1294AAAB}" destId="{0EA319E0-B063-4B2F-923F-B523FEA167DF}" srcOrd="1" destOrd="0" presId="urn:microsoft.com/office/officeart/2005/8/layout/list1"/>
    <dgm:cxn modelId="{FEE295DA-D055-467C-9160-9B11204CF497}" type="presOf" srcId="{95E4565C-48DF-4F08-BF8A-A2A657142EE5}" destId="{9A67D5F0-F452-4C66-A0DB-8B8CAE393173}" srcOrd="0" destOrd="0" presId="urn:microsoft.com/office/officeart/2005/8/layout/list1"/>
    <dgm:cxn modelId="{E2759BE2-7C56-48F7-8B35-A8DCE437BE0E}" srcId="{2BA65E06-EF3C-4EF8-A84B-A4EF1294AAAB}" destId="{5B596E2B-FD02-48B2-9385-33903353E2E4}" srcOrd="1" destOrd="0" parTransId="{AC9F81CB-0577-408F-A761-E207ABC5A6E8}" sibTransId="{ED7193C7-1437-41B9-AF6B-3F657F627BF6}"/>
    <dgm:cxn modelId="{527E00E4-7B20-407B-B23D-4CD285C4697A}" type="presOf" srcId="{2BA65E06-EF3C-4EF8-A84B-A4EF1294AAAB}" destId="{B042A717-3434-49E5-85DA-D7D083518141}" srcOrd="0" destOrd="0" presId="urn:microsoft.com/office/officeart/2005/8/layout/list1"/>
    <dgm:cxn modelId="{8331EAE5-C4FC-4F61-BB24-807BBAC105C5}" type="presOf" srcId="{D84900AA-1E7D-4A39-AE89-460069BCC212}" destId="{F4AA24C6-21EB-468B-8AC9-BC452AB57A69}" srcOrd="0" destOrd="0" presId="urn:microsoft.com/office/officeart/2005/8/layout/list1"/>
    <dgm:cxn modelId="{BC4579EB-5376-4A4F-861C-3B0C37E4BC61}" srcId="{D84900AA-1E7D-4A39-AE89-460069BCC212}" destId="{2BA65E06-EF3C-4EF8-A84B-A4EF1294AAAB}" srcOrd="1" destOrd="0" parTransId="{42C86C31-6719-4CF5-9E21-C24B83EEBD53}" sibTransId="{DE3A1448-B77E-4C25-A662-99EBB1F4D655}"/>
    <dgm:cxn modelId="{074FDEF9-0E9F-438C-840C-10CD5F6344F1}" type="presOf" srcId="{DDAC68CE-F1D6-40F8-99BF-7B72112D7943}" destId="{29A7A07C-ABE3-4208-9AD2-32C237B1504D}" srcOrd="0" destOrd="0" presId="urn:microsoft.com/office/officeart/2005/8/layout/list1"/>
    <dgm:cxn modelId="{C7296C68-F9F6-477D-8628-B47EA925C787}" type="presParOf" srcId="{F4AA24C6-21EB-468B-8AC9-BC452AB57A69}" destId="{735D6A41-CDA7-4A0F-B76A-4EB9985CF30C}" srcOrd="0" destOrd="0" presId="urn:microsoft.com/office/officeart/2005/8/layout/list1"/>
    <dgm:cxn modelId="{367CE123-70BA-4A02-A8B9-B7A9B987C69F}" type="presParOf" srcId="{735D6A41-CDA7-4A0F-B76A-4EB9985CF30C}" destId="{279636AB-5904-476E-B47E-D86D12B673E4}" srcOrd="0" destOrd="0" presId="urn:microsoft.com/office/officeart/2005/8/layout/list1"/>
    <dgm:cxn modelId="{EA4D1F3F-575B-43F8-B84C-79B7F766F9BF}" type="presParOf" srcId="{735D6A41-CDA7-4A0F-B76A-4EB9985CF30C}" destId="{8EC33E4A-0EF3-4E65-9241-F48F5A4A4FBD}" srcOrd="1" destOrd="0" presId="urn:microsoft.com/office/officeart/2005/8/layout/list1"/>
    <dgm:cxn modelId="{F7C219A7-E717-4FF5-91A3-A2DF45F6C1D1}" type="presParOf" srcId="{F4AA24C6-21EB-468B-8AC9-BC452AB57A69}" destId="{DE0CAE4F-F4A2-4A08-A572-29E7178FDF9A}" srcOrd="1" destOrd="0" presId="urn:microsoft.com/office/officeart/2005/8/layout/list1"/>
    <dgm:cxn modelId="{A32962EC-D323-4371-929F-E3076E33A371}" type="presParOf" srcId="{F4AA24C6-21EB-468B-8AC9-BC452AB57A69}" destId="{29A7A07C-ABE3-4208-9AD2-32C237B1504D}" srcOrd="2" destOrd="0" presId="urn:microsoft.com/office/officeart/2005/8/layout/list1"/>
    <dgm:cxn modelId="{D0BEBFFD-B140-4C1C-AEDE-4D2673F6FF03}" type="presParOf" srcId="{F4AA24C6-21EB-468B-8AC9-BC452AB57A69}" destId="{7AE78F77-9788-4160-BF32-7C993E0C2C00}" srcOrd="3" destOrd="0" presId="urn:microsoft.com/office/officeart/2005/8/layout/list1"/>
    <dgm:cxn modelId="{53E8B67D-7EBA-4B7A-BCAA-49A97D81DE88}" type="presParOf" srcId="{F4AA24C6-21EB-468B-8AC9-BC452AB57A69}" destId="{15DCAEE0-3437-4481-9A64-3856DDDB2C2D}" srcOrd="4" destOrd="0" presId="urn:microsoft.com/office/officeart/2005/8/layout/list1"/>
    <dgm:cxn modelId="{09AD6A47-C7AA-4E75-961B-28F5BA89E2B2}" type="presParOf" srcId="{15DCAEE0-3437-4481-9A64-3856DDDB2C2D}" destId="{B042A717-3434-49E5-85DA-D7D083518141}" srcOrd="0" destOrd="0" presId="urn:microsoft.com/office/officeart/2005/8/layout/list1"/>
    <dgm:cxn modelId="{7AA6B7F9-15A8-4EB3-8070-7CE9C9CB79DF}" type="presParOf" srcId="{15DCAEE0-3437-4481-9A64-3856DDDB2C2D}" destId="{0EA319E0-B063-4B2F-923F-B523FEA167DF}" srcOrd="1" destOrd="0" presId="urn:microsoft.com/office/officeart/2005/8/layout/list1"/>
    <dgm:cxn modelId="{D657EB96-F545-4AF3-BCFE-0A012F5BC5DD}" type="presParOf" srcId="{F4AA24C6-21EB-468B-8AC9-BC452AB57A69}" destId="{3A220C04-CB98-4710-9E6F-23AAFDA78599}" srcOrd="5" destOrd="0" presId="urn:microsoft.com/office/officeart/2005/8/layout/list1"/>
    <dgm:cxn modelId="{D4369341-3C5E-47C4-9A1E-A03C3398F88F}" type="presParOf" srcId="{F4AA24C6-21EB-468B-8AC9-BC452AB57A69}" destId="{9A67D5F0-F452-4C66-A0DB-8B8CAE3931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514EE-CC29-4932-BE17-A7036DBB405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34EE00-EA8A-4381-8176-3546B68A4F38}">
      <dgm:prSet/>
      <dgm:spPr/>
      <dgm:t>
        <a:bodyPr/>
        <a:lstStyle/>
        <a:p>
          <a:r>
            <a:rPr lang="en-US"/>
            <a:t>To measure the performance of our model , we used following techniques.</a:t>
          </a:r>
        </a:p>
      </dgm:t>
    </dgm:pt>
    <dgm:pt modelId="{EBCF418B-555A-4EC1-825D-5E032B869F8B}" type="parTrans" cxnId="{C6FD09D8-4A5D-4398-BBCF-B9935BFE9453}">
      <dgm:prSet/>
      <dgm:spPr/>
      <dgm:t>
        <a:bodyPr/>
        <a:lstStyle/>
        <a:p>
          <a:endParaRPr lang="en-US"/>
        </a:p>
      </dgm:t>
    </dgm:pt>
    <dgm:pt modelId="{1280C89E-3BE7-4148-89F7-700987954517}" type="sibTrans" cxnId="{C6FD09D8-4A5D-4398-BBCF-B9935BFE9453}">
      <dgm:prSet/>
      <dgm:spPr/>
      <dgm:t>
        <a:bodyPr/>
        <a:lstStyle/>
        <a:p>
          <a:endParaRPr lang="en-US"/>
        </a:p>
      </dgm:t>
    </dgm:pt>
    <dgm:pt modelId="{58AA1B05-8A54-46A8-B0C4-EFFA27CBF7DB}">
      <dgm:prSet/>
      <dgm:spPr/>
      <dgm:t>
        <a:bodyPr/>
        <a:lstStyle/>
        <a:p>
          <a:r>
            <a:rPr lang="en-US"/>
            <a:t>MAE</a:t>
          </a:r>
        </a:p>
      </dgm:t>
    </dgm:pt>
    <dgm:pt modelId="{A6340980-F978-45FB-8C26-D0EC56A4803A}" type="parTrans" cxnId="{37F771D4-53BF-47EE-A8A0-0359DE2382F6}">
      <dgm:prSet/>
      <dgm:spPr/>
      <dgm:t>
        <a:bodyPr/>
        <a:lstStyle/>
        <a:p>
          <a:endParaRPr lang="en-US"/>
        </a:p>
      </dgm:t>
    </dgm:pt>
    <dgm:pt modelId="{C64415B1-B8A9-4D73-9EAA-568C0BC3453B}" type="sibTrans" cxnId="{37F771D4-53BF-47EE-A8A0-0359DE2382F6}">
      <dgm:prSet/>
      <dgm:spPr/>
      <dgm:t>
        <a:bodyPr/>
        <a:lstStyle/>
        <a:p>
          <a:endParaRPr lang="en-US"/>
        </a:p>
      </dgm:t>
    </dgm:pt>
    <dgm:pt modelId="{FFC3A203-767F-42E6-A361-41B619DA3C31}">
      <dgm:prSet/>
      <dgm:spPr/>
      <dgm:t>
        <a:bodyPr/>
        <a:lstStyle/>
        <a:p>
          <a:r>
            <a:rPr lang="en-US"/>
            <a:t>It is the difference between the actual value(rating) and the predicted value</a:t>
          </a:r>
        </a:p>
      </dgm:t>
    </dgm:pt>
    <dgm:pt modelId="{5D536885-4A9E-49D5-9EDF-765D1CF6D7C5}" type="parTrans" cxnId="{135DA5D2-0958-49A4-96D5-1676F226B481}">
      <dgm:prSet/>
      <dgm:spPr/>
      <dgm:t>
        <a:bodyPr/>
        <a:lstStyle/>
        <a:p>
          <a:endParaRPr lang="en-US"/>
        </a:p>
      </dgm:t>
    </dgm:pt>
    <dgm:pt modelId="{2E4FA7DB-7A00-4E76-82B7-99F85F7F9B4F}" type="sibTrans" cxnId="{135DA5D2-0958-49A4-96D5-1676F226B481}">
      <dgm:prSet/>
      <dgm:spPr/>
      <dgm:t>
        <a:bodyPr/>
        <a:lstStyle/>
        <a:p>
          <a:endParaRPr lang="en-US"/>
        </a:p>
      </dgm:t>
    </dgm:pt>
    <dgm:pt modelId="{2EB583C2-1A02-41F6-89BF-3DEB5C342C3D}">
      <dgm:prSet/>
      <dgm:spPr/>
      <dgm:t>
        <a:bodyPr/>
        <a:lstStyle/>
        <a:p>
          <a:r>
            <a:rPr lang="en-US"/>
            <a:t>RMSE</a:t>
          </a:r>
        </a:p>
      </dgm:t>
    </dgm:pt>
    <dgm:pt modelId="{5121ED69-436C-47DC-99F9-F8F7B2A194E0}" type="parTrans" cxnId="{F463BDA5-CD18-45C6-BA19-19341C009833}">
      <dgm:prSet/>
      <dgm:spPr/>
      <dgm:t>
        <a:bodyPr/>
        <a:lstStyle/>
        <a:p>
          <a:endParaRPr lang="en-US"/>
        </a:p>
      </dgm:t>
    </dgm:pt>
    <dgm:pt modelId="{6BE42EFC-73BE-44B6-902E-7AB89F00E21E}" type="sibTrans" cxnId="{F463BDA5-CD18-45C6-BA19-19341C009833}">
      <dgm:prSet/>
      <dgm:spPr/>
      <dgm:t>
        <a:bodyPr/>
        <a:lstStyle/>
        <a:p>
          <a:endParaRPr lang="en-US"/>
        </a:p>
      </dgm:t>
    </dgm:pt>
    <dgm:pt modelId="{ED5BFB56-FD3E-4CEA-A2A2-3A065F1CCA8F}">
      <dgm:prSet/>
      <dgm:spPr/>
      <dgm:t>
        <a:bodyPr/>
        <a:lstStyle/>
        <a:p>
          <a:r>
            <a:rPr lang="en-US" b="0" i="0"/>
            <a:t>Calculate the square difference between all predicted data points and actual data points</a:t>
          </a:r>
          <a:endParaRPr lang="en-US"/>
        </a:p>
      </dgm:t>
    </dgm:pt>
    <dgm:pt modelId="{6E12EC00-CF5A-4FC4-BD22-71D8D733DEFB}" type="parTrans" cxnId="{B29C6720-6480-4655-99F8-45CE9D74F259}">
      <dgm:prSet/>
      <dgm:spPr/>
      <dgm:t>
        <a:bodyPr/>
        <a:lstStyle/>
        <a:p>
          <a:endParaRPr lang="en-US"/>
        </a:p>
      </dgm:t>
    </dgm:pt>
    <dgm:pt modelId="{F6953E6F-BC75-420A-9787-51216D4D40A5}" type="sibTrans" cxnId="{B29C6720-6480-4655-99F8-45CE9D74F259}">
      <dgm:prSet/>
      <dgm:spPr/>
      <dgm:t>
        <a:bodyPr/>
        <a:lstStyle/>
        <a:p>
          <a:endParaRPr lang="en-US"/>
        </a:p>
      </dgm:t>
    </dgm:pt>
    <dgm:pt modelId="{B647A23F-0F12-43EB-A33A-DBADA5972981}">
      <dgm:prSet/>
      <dgm:spPr/>
      <dgm:t>
        <a:bodyPr/>
        <a:lstStyle/>
        <a:p>
          <a:r>
            <a:rPr lang="en-US" b="0" i="0"/>
            <a:t>Calculate the mean of all these squared differences.</a:t>
          </a:r>
          <a:endParaRPr lang="en-US"/>
        </a:p>
      </dgm:t>
    </dgm:pt>
    <dgm:pt modelId="{ACC60813-EB23-4AD7-A603-3522E56AE17B}" type="parTrans" cxnId="{F85F1ADC-516B-4617-A658-C672AB7C7D72}">
      <dgm:prSet/>
      <dgm:spPr/>
      <dgm:t>
        <a:bodyPr/>
        <a:lstStyle/>
        <a:p>
          <a:endParaRPr lang="en-US"/>
        </a:p>
      </dgm:t>
    </dgm:pt>
    <dgm:pt modelId="{FD5CF9DB-688B-45E2-AB6C-223593237EEE}" type="sibTrans" cxnId="{F85F1ADC-516B-4617-A658-C672AB7C7D72}">
      <dgm:prSet/>
      <dgm:spPr/>
      <dgm:t>
        <a:bodyPr/>
        <a:lstStyle/>
        <a:p>
          <a:endParaRPr lang="en-US"/>
        </a:p>
      </dgm:t>
    </dgm:pt>
    <dgm:pt modelId="{E1DF2391-B69D-46D2-9D2D-4DA099346544}">
      <dgm:prSet/>
      <dgm:spPr/>
      <dgm:t>
        <a:bodyPr/>
        <a:lstStyle/>
        <a:p>
          <a:r>
            <a:rPr lang="en-US" b="0" i="0"/>
            <a:t>Calculate the square root of the mean.</a:t>
          </a:r>
          <a:endParaRPr lang="en-US"/>
        </a:p>
      </dgm:t>
    </dgm:pt>
    <dgm:pt modelId="{6B337FAC-2135-4AE3-9BD0-11A1C8FC9CBA}" type="parTrans" cxnId="{2156D1BE-B6FB-4375-9298-89580EE520E9}">
      <dgm:prSet/>
      <dgm:spPr/>
      <dgm:t>
        <a:bodyPr/>
        <a:lstStyle/>
        <a:p>
          <a:endParaRPr lang="en-US"/>
        </a:p>
      </dgm:t>
    </dgm:pt>
    <dgm:pt modelId="{5FAAFEDF-650D-46FA-8118-D84E80A6D6EE}" type="sibTrans" cxnId="{2156D1BE-B6FB-4375-9298-89580EE520E9}">
      <dgm:prSet/>
      <dgm:spPr/>
      <dgm:t>
        <a:bodyPr/>
        <a:lstStyle/>
        <a:p>
          <a:endParaRPr lang="en-US"/>
        </a:p>
      </dgm:t>
    </dgm:pt>
    <dgm:pt modelId="{F7C06A18-E7F0-4B6A-B55D-CEFDC0E01C90}" type="pres">
      <dgm:prSet presAssocID="{45B514EE-CC29-4932-BE17-A7036DBB40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AA93E6-3BF5-4A3A-AF91-BCB3FEFFE368}" type="pres">
      <dgm:prSet presAssocID="{8734EE00-EA8A-4381-8176-3546B68A4F38}" presName="root1" presStyleCnt="0"/>
      <dgm:spPr/>
    </dgm:pt>
    <dgm:pt modelId="{B9785FDA-655B-47B4-BE80-43B73E3FF99B}" type="pres">
      <dgm:prSet presAssocID="{8734EE00-EA8A-4381-8176-3546B68A4F38}" presName="LevelOneTextNode" presStyleLbl="node0" presStyleIdx="0" presStyleCnt="1">
        <dgm:presLayoutVars>
          <dgm:chPref val="3"/>
        </dgm:presLayoutVars>
      </dgm:prSet>
      <dgm:spPr/>
    </dgm:pt>
    <dgm:pt modelId="{E72883DF-521A-45B3-8016-A37993275D52}" type="pres">
      <dgm:prSet presAssocID="{8734EE00-EA8A-4381-8176-3546B68A4F38}" presName="level2hierChild" presStyleCnt="0"/>
      <dgm:spPr/>
    </dgm:pt>
    <dgm:pt modelId="{C99370D6-1775-4B8B-9DD4-A41428B64E45}" type="pres">
      <dgm:prSet presAssocID="{A6340980-F978-45FB-8C26-D0EC56A4803A}" presName="conn2-1" presStyleLbl="parChTrans1D2" presStyleIdx="0" presStyleCnt="2"/>
      <dgm:spPr/>
    </dgm:pt>
    <dgm:pt modelId="{DD61F78A-472B-4B86-B902-DE4C8D69D41A}" type="pres">
      <dgm:prSet presAssocID="{A6340980-F978-45FB-8C26-D0EC56A4803A}" presName="connTx" presStyleLbl="parChTrans1D2" presStyleIdx="0" presStyleCnt="2"/>
      <dgm:spPr/>
    </dgm:pt>
    <dgm:pt modelId="{E7688E76-D838-4F76-AE46-1F533FE2DB05}" type="pres">
      <dgm:prSet presAssocID="{58AA1B05-8A54-46A8-B0C4-EFFA27CBF7DB}" presName="root2" presStyleCnt="0"/>
      <dgm:spPr/>
    </dgm:pt>
    <dgm:pt modelId="{6AD58262-75F8-49D5-B185-A93FC0D39C14}" type="pres">
      <dgm:prSet presAssocID="{58AA1B05-8A54-46A8-B0C4-EFFA27CBF7DB}" presName="LevelTwoTextNode" presStyleLbl="node2" presStyleIdx="0" presStyleCnt="2">
        <dgm:presLayoutVars>
          <dgm:chPref val="3"/>
        </dgm:presLayoutVars>
      </dgm:prSet>
      <dgm:spPr/>
    </dgm:pt>
    <dgm:pt modelId="{CA123BEC-0BF3-4856-8B05-9A91ED8934D4}" type="pres">
      <dgm:prSet presAssocID="{58AA1B05-8A54-46A8-B0C4-EFFA27CBF7DB}" presName="level3hierChild" presStyleCnt="0"/>
      <dgm:spPr/>
    </dgm:pt>
    <dgm:pt modelId="{F4B4C500-F5C0-43DF-912E-94DCF2E05EB6}" type="pres">
      <dgm:prSet presAssocID="{5D536885-4A9E-49D5-9EDF-765D1CF6D7C5}" presName="conn2-1" presStyleLbl="parChTrans1D3" presStyleIdx="0" presStyleCnt="4"/>
      <dgm:spPr/>
    </dgm:pt>
    <dgm:pt modelId="{245AA861-2F9A-40DE-A21B-5A4ABB19147F}" type="pres">
      <dgm:prSet presAssocID="{5D536885-4A9E-49D5-9EDF-765D1CF6D7C5}" presName="connTx" presStyleLbl="parChTrans1D3" presStyleIdx="0" presStyleCnt="4"/>
      <dgm:spPr/>
    </dgm:pt>
    <dgm:pt modelId="{ACA019A4-9A85-4133-BC7D-57B17053BBEA}" type="pres">
      <dgm:prSet presAssocID="{FFC3A203-767F-42E6-A361-41B619DA3C31}" presName="root2" presStyleCnt="0"/>
      <dgm:spPr/>
    </dgm:pt>
    <dgm:pt modelId="{CE077D10-097A-4351-ACBC-B3F4E3F8E3E5}" type="pres">
      <dgm:prSet presAssocID="{FFC3A203-767F-42E6-A361-41B619DA3C31}" presName="LevelTwoTextNode" presStyleLbl="node3" presStyleIdx="0" presStyleCnt="4">
        <dgm:presLayoutVars>
          <dgm:chPref val="3"/>
        </dgm:presLayoutVars>
      </dgm:prSet>
      <dgm:spPr/>
    </dgm:pt>
    <dgm:pt modelId="{F3BE5B45-277A-4EAE-8F31-7B9916F083EC}" type="pres">
      <dgm:prSet presAssocID="{FFC3A203-767F-42E6-A361-41B619DA3C31}" presName="level3hierChild" presStyleCnt="0"/>
      <dgm:spPr/>
    </dgm:pt>
    <dgm:pt modelId="{E2834ACC-AB6A-47D8-9CC2-6E919083065A}" type="pres">
      <dgm:prSet presAssocID="{5121ED69-436C-47DC-99F9-F8F7B2A194E0}" presName="conn2-1" presStyleLbl="parChTrans1D2" presStyleIdx="1" presStyleCnt="2"/>
      <dgm:spPr/>
    </dgm:pt>
    <dgm:pt modelId="{CF86CCF0-077F-4E3B-96D6-326A4A725443}" type="pres">
      <dgm:prSet presAssocID="{5121ED69-436C-47DC-99F9-F8F7B2A194E0}" presName="connTx" presStyleLbl="parChTrans1D2" presStyleIdx="1" presStyleCnt="2"/>
      <dgm:spPr/>
    </dgm:pt>
    <dgm:pt modelId="{172F2007-6036-4B64-96F4-E0A5622054D1}" type="pres">
      <dgm:prSet presAssocID="{2EB583C2-1A02-41F6-89BF-3DEB5C342C3D}" presName="root2" presStyleCnt="0"/>
      <dgm:spPr/>
    </dgm:pt>
    <dgm:pt modelId="{3FE88D48-722C-4C3A-AAB9-7E1B9E310468}" type="pres">
      <dgm:prSet presAssocID="{2EB583C2-1A02-41F6-89BF-3DEB5C342C3D}" presName="LevelTwoTextNode" presStyleLbl="node2" presStyleIdx="1" presStyleCnt="2">
        <dgm:presLayoutVars>
          <dgm:chPref val="3"/>
        </dgm:presLayoutVars>
      </dgm:prSet>
      <dgm:spPr/>
    </dgm:pt>
    <dgm:pt modelId="{03E66E7C-4693-4BD5-88AB-A39466B34B5F}" type="pres">
      <dgm:prSet presAssocID="{2EB583C2-1A02-41F6-89BF-3DEB5C342C3D}" presName="level3hierChild" presStyleCnt="0"/>
      <dgm:spPr/>
    </dgm:pt>
    <dgm:pt modelId="{A3EE6501-E186-4EFE-8A7E-622137C9A319}" type="pres">
      <dgm:prSet presAssocID="{6E12EC00-CF5A-4FC4-BD22-71D8D733DEFB}" presName="conn2-1" presStyleLbl="parChTrans1D3" presStyleIdx="1" presStyleCnt="4"/>
      <dgm:spPr/>
    </dgm:pt>
    <dgm:pt modelId="{309C119A-08EA-48B7-A156-E5E5620E76E4}" type="pres">
      <dgm:prSet presAssocID="{6E12EC00-CF5A-4FC4-BD22-71D8D733DEFB}" presName="connTx" presStyleLbl="parChTrans1D3" presStyleIdx="1" presStyleCnt="4"/>
      <dgm:spPr/>
    </dgm:pt>
    <dgm:pt modelId="{DF158E5B-D596-4E81-B3F6-69DE493D5064}" type="pres">
      <dgm:prSet presAssocID="{ED5BFB56-FD3E-4CEA-A2A2-3A065F1CCA8F}" presName="root2" presStyleCnt="0"/>
      <dgm:spPr/>
    </dgm:pt>
    <dgm:pt modelId="{4EB8A2FA-E64C-42A3-B42C-FDE9AE5EC420}" type="pres">
      <dgm:prSet presAssocID="{ED5BFB56-FD3E-4CEA-A2A2-3A065F1CCA8F}" presName="LevelTwoTextNode" presStyleLbl="node3" presStyleIdx="1" presStyleCnt="4">
        <dgm:presLayoutVars>
          <dgm:chPref val="3"/>
        </dgm:presLayoutVars>
      </dgm:prSet>
      <dgm:spPr/>
    </dgm:pt>
    <dgm:pt modelId="{840D4639-0F20-4541-B2CC-57CFA4451C84}" type="pres">
      <dgm:prSet presAssocID="{ED5BFB56-FD3E-4CEA-A2A2-3A065F1CCA8F}" presName="level3hierChild" presStyleCnt="0"/>
      <dgm:spPr/>
    </dgm:pt>
    <dgm:pt modelId="{9DDCD2E8-2B4E-40BD-B16F-886A8D247ED6}" type="pres">
      <dgm:prSet presAssocID="{ACC60813-EB23-4AD7-A603-3522E56AE17B}" presName="conn2-1" presStyleLbl="parChTrans1D3" presStyleIdx="2" presStyleCnt="4"/>
      <dgm:spPr/>
    </dgm:pt>
    <dgm:pt modelId="{891C12A6-87F7-473B-B4F9-FD7EA8F34C94}" type="pres">
      <dgm:prSet presAssocID="{ACC60813-EB23-4AD7-A603-3522E56AE17B}" presName="connTx" presStyleLbl="parChTrans1D3" presStyleIdx="2" presStyleCnt="4"/>
      <dgm:spPr/>
    </dgm:pt>
    <dgm:pt modelId="{4FC9C9E8-965B-4804-8E0B-BC67F123C8C0}" type="pres">
      <dgm:prSet presAssocID="{B647A23F-0F12-43EB-A33A-DBADA5972981}" presName="root2" presStyleCnt="0"/>
      <dgm:spPr/>
    </dgm:pt>
    <dgm:pt modelId="{2104B3C8-4B8E-4D0D-9820-AC60E85D8D9C}" type="pres">
      <dgm:prSet presAssocID="{B647A23F-0F12-43EB-A33A-DBADA5972981}" presName="LevelTwoTextNode" presStyleLbl="node3" presStyleIdx="2" presStyleCnt="4">
        <dgm:presLayoutVars>
          <dgm:chPref val="3"/>
        </dgm:presLayoutVars>
      </dgm:prSet>
      <dgm:spPr/>
    </dgm:pt>
    <dgm:pt modelId="{F0DFE479-DF95-429B-A230-7525980127DB}" type="pres">
      <dgm:prSet presAssocID="{B647A23F-0F12-43EB-A33A-DBADA5972981}" presName="level3hierChild" presStyleCnt="0"/>
      <dgm:spPr/>
    </dgm:pt>
    <dgm:pt modelId="{0072A9AD-1347-45C0-AA20-9068D516F07A}" type="pres">
      <dgm:prSet presAssocID="{6B337FAC-2135-4AE3-9BD0-11A1C8FC9CBA}" presName="conn2-1" presStyleLbl="parChTrans1D3" presStyleIdx="3" presStyleCnt="4"/>
      <dgm:spPr/>
    </dgm:pt>
    <dgm:pt modelId="{01199AA6-842C-426E-824D-C130834B2AD9}" type="pres">
      <dgm:prSet presAssocID="{6B337FAC-2135-4AE3-9BD0-11A1C8FC9CBA}" presName="connTx" presStyleLbl="parChTrans1D3" presStyleIdx="3" presStyleCnt="4"/>
      <dgm:spPr/>
    </dgm:pt>
    <dgm:pt modelId="{029B5F58-C181-4070-85C0-CBD92DE56753}" type="pres">
      <dgm:prSet presAssocID="{E1DF2391-B69D-46D2-9D2D-4DA099346544}" presName="root2" presStyleCnt="0"/>
      <dgm:spPr/>
    </dgm:pt>
    <dgm:pt modelId="{27060C14-FBCB-4F13-8355-8B018910E559}" type="pres">
      <dgm:prSet presAssocID="{E1DF2391-B69D-46D2-9D2D-4DA099346544}" presName="LevelTwoTextNode" presStyleLbl="node3" presStyleIdx="3" presStyleCnt="4">
        <dgm:presLayoutVars>
          <dgm:chPref val="3"/>
        </dgm:presLayoutVars>
      </dgm:prSet>
      <dgm:spPr/>
    </dgm:pt>
    <dgm:pt modelId="{ACBDBB0D-DFFE-4FE3-A25C-04545550697A}" type="pres">
      <dgm:prSet presAssocID="{E1DF2391-B69D-46D2-9D2D-4DA099346544}" presName="level3hierChild" presStyleCnt="0"/>
      <dgm:spPr/>
    </dgm:pt>
  </dgm:ptLst>
  <dgm:cxnLst>
    <dgm:cxn modelId="{BB3DBB03-050C-4670-BEC9-FE2C82EDE195}" type="presOf" srcId="{6B337FAC-2135-4AE3-9BD0-11A1C8FC9CBA}" destId="{0072A9AD-1347-45C0-AA20-9068D516F07A}" srcOrd="0" destOrd="0" presId="urn:microsoft.com/office/officeart/2005/8/layout/hierarchy2"/>
    <dgm:cxn modelId="{5E065009-C6B8-48B9-A1A5-97467BCCF460}" type="presOf" srcId="{E1DF2391-B69D-46D2-9D2D-4DA099346544}" destId="{27060C14-FBCB-4F13-8355-8B018910E559}" srcOrd="0" destOrd="0" presId="urn:microsoft.com/office/officeart/2005/8/layout/hierarchy2"/>
    <dgm:cxn modelId="{55739E13-F2AE-4F2B-A88B-AFB74F4290A5}" type="presOf" srcId="{5121ED69-436C-47DC-99F9-F8F7B2A194E0}" destId="{E2834ACC-AB6A-47D8-9CC2-6E919083065A}" srcOrd="0" destOrd="0" presId="urn:microsoft.com/office/officeart/2005/8/layout/hierarchy2"/>
    <dgm:cxn modelId="{4068031A-5109-45B9-BF2B-1AB9E800447F}" type="presOf" srcId="{58AA1B05-8A54-46A8-B0C4-EFFA27CBF7DB}" destId="{6AD58262-75F8-49D5-B185-A93FC0D39C14}" srcOrd="0" destOrd="0" presId="urn:microsoft.com/office/officeart/2005/8/layout/hierarchy2"/>
    <dgm:cxn modelId="{B29C6720-6480-4655-99F8-45CE9D74F259}" srcId="{2EB583C2-1A02-41F6-89BF-3DEB5C342C3D}" destId="{ED5BFB56-FD3E-4CEA-A2A2-3A065F1CCA8F}" srcOrd="0" destOrd="0" parTransId="{6E12EC00-CF5A-4FC4-BD22-71D8D733DEFB}" sibTransId="{F6953E6F-BC75-420A-9787-51216D4D40A5}"/>
    <dgm:cxn modelId="{FF0F9260-685C-43ED-BF56-7BAE1BA81180}" type="presOf" srcId="{45B514EE-CC29-4932-BE17-A7036DBB405F}" destId="{F7C06A18-E7F0-4B6A-B55D-CEFDC0E01C90}" srcOrd="0" destOrd="0" presId="urn:microsoft.com/office/officeart/2005/8/layout/hierarchy2"/>
    <dgm:cxn modelId="{247E8169-AFE0-40CA-B349-75A588D9B3DD}" type="presOf" srcId="{2EB583C2-1A02-41F6-89BF-3DEB5C342C3D}" destId="{3FE88D48-722C-4C3A-AAB9-7E1B9E310468}" srcOrd="0" destOrd="0" presId="urn:microsoft.com/office/officeart/2005/8/layout/hierarchy2"/>
    <dgm:cxn modelId="{FDA1264E-F18D-48B8-9DCC-BD3A33A96BC4}" type="presOf" srcId="{5D536885-4A9E-49D5-9EDF-765D1CF6D7C5}" destId="{F4B4C500-F5C0-43DF-912E-94DCF2E05EB6}" srcOrd="0" destOrd="0" presId="urn:microsoft.com/office/officeart/2005/8/layout/hierarchy2"/>
    <dgm:cxn modelId="{31B5B86F-3D25-404C-8BFD-C4ABBD00C945}" type="presOf" srcId="{B647A23F-0F12-43EB-A33A-DBADA5972981}" destId="{2104B3C8-4B8E-4D0D-9820-AC60E85D8D9C}" srcOrd="0" destOrd="0" presId="urn:microsoft.com/office/officeart/2005/8/layout/hierarchy2"/>
    <dgm:cxn modelId="{0D6E0E53-D8D0-48DB-BC36-08E65C256841}" type="presOf" srcId="{ACC60813-EB23-4AD7-A603-3522E56AE17B}" destId="{891C12A6-87F7-473B-B4F9-FD7EA8F34C94}" srcOrd="1" destOrd="0" presId="urn:microsoft.com/office/officeart/2005/8/layout/hierarchy2"/>
    <dgm:cxn modelId="{937FD954-6235-426C-A240-FEB9707113E0}" type="presOf" srcId="{6E12EC00-CF5A-4FC4-BD22-71D8D733DEFB}" destId="{A3EE6501-E186-4EFE-8A7E-622137C9A319}" srcOrd="0" destOrd="0" presId="urn:microsoft.com/office/officeart/2005/8/layout/hierarchy2"/>
    <dgm:cxn modelId="{CDEE948E-9AC3-40C7-A72F-5B5DBCF84ADE}" type="presOf" srcId="{ED5BFB56-FD3E-4CEA-A2A2-3A065F1CCA8F}" destId="{4EB8A2FA-E64C-42A3-B42C-FDE9AE5EC420}" srcOrd="0" destOrd="0" presId="urn:microsoft.com/office/officeart/2005/8/layout/hierarchy2"/>
    <dgm:cxn modelId="{13D35393-BF3F-4D33-805A-3E24CC849D42}" type="presOf" srcId="{8734EE00-EA8A-4381-8176-3546B68A4F38}" destId="{B9785FDA-655B-47B4-BE80-43B73E3FF99B}" srcOrd="0" destOrd="0" presId="urn:microsoft.com/office/officeart/2005/8/layout/hierarchy2"/>
    <dgm:cxn modelId="{1160C993-F374-436A-8BB9-C1CBD3FF7CCF}" type="presOf" srcId="{A6340980-F978-45FB-8C26-D0EC56A4803A}" destId="{C99370D6-1775-4B8B-9DD4-A41428B64E45}" srcOrd="0" destOrd="0" presId="urn:microsoft.com/office/officeart/2005/8/layout/hierarchy2"/>
    <dgm:cxn modelId="{E2966A98-A9BF-48C2-98F4-EF0B02EC7939}" type="presOf" srcId="{6E12EC00-CF5A-4FC4-BD22-71D8D733DEFB}" destId="{309C119A-08EA-48B7-A156-E5E5620E76E4}" srcOrd="1" destOrd="0" presId="urn:microsoft.com/office/officeart/2005/8/layout/hierarchy2"/>
    <dgm:cxn modelId="{F463BDA5-CD18-45C6-BA19-19341C009833}" srcId="{8734EE00-EA8A-4381-8176-3546B68A4F38}" destId="{2EB583C2-1A02-41F6-89BF-3DEB5C342C3D}" srcOrd="1" destOrd="0" parTransId="{5121ED69-436C-47DC-99F9-F8F7B2A194E0}" sibTransId="{6BE42EFC-73BE-44B6-902E-7AB89F00E21E}"/>
    <dgm:cxn modelId="{2156D1BE-B6FB-4375-9298-89580EE520E9}" srcId="{2EB583C2-1A02-41F6-89BF-3DEB5C342C3D}" destId="{E1DF2391-B69D-46D2-9D2D-4DA099346544}" srcOrd="2" destOrd="0" parTransId="{6B337FAC-2135-4AE3-9BD0-11A1C8FC9CBA}" sibTransId="{5FAAFEDF-650D-46FA-8118-D84E80A6D6EE}"/>
    <dgm:cxn modelId="{135DA5D2-0958-49A4-96D5-1676F226B481}" srcId="{58AA1B05-8A54-46A8-B0C4-EFFA27CBF7DB}" destId="{FFC3A203-767F-42E6-A361-41B619DA3C31}" srcOrd="0" destOrd="0" parTransId="{5D536885-4A9E-49D5-9EDF-765D1CF6D7C5}" sibTransId="{2E4FA7DB-7A00-4E76-82B7-99F85F7F9B4F}"/>
    <dgm:cxn modelId="{37F771D4-53BF-47EE-A8A0-0359DE2382F6}" srcId="{8734EE00-EA8A-4381-8176-3546B68A4F38}" destId="{58AA1B05-8A54-46A8-B0C4-EFFA27CBF7DB}" srcOrd="0" destOrd="0" parTransId="{A6340980-F978-45FB-8C26-D0EC56A4803A}" sibTransId="{C64415B1-B8A9-4D73-9EAA-568C0BC3453B}"/>
    <dgm:cxn modelId="{C6FD09D8-4A5D-4398-BBCF-B9935BFE9453}" srcId="{45B514EE-CC29-4932-BE17-A7036DBB405F}" destId="{8734EE00-EA8A-4381-8176-3546B68A4F38}" srcOrd="0" destOrd="0" parTransId="{EBCF418B-555A-4EC1-825D-5E032B869F8B}" sibTransId="{1280C89E-3BE7-4148-89F7-700987954517}"/>
    <dgm:cxn modelId="{F85F1ADC-516B-4617-A658-C672AB7C7D72}" srcId="{2EB583C2-1A02-41F6-89BF-3DEB5C342C3D}" destId="{B647A23F-0F12-43EB-A33A-DBADA5972981}" srcOrd="1" destOrd="0" parTransId="{ACC60813-EB23-4AD7-A603-3522E56AE17B}" sibTransId="{FD5CF9DB-688B-45E2-AB6C-223593237EEE}"/>
    <dgm:cxn modelId="{DA152BDF-EEBB-4798-A8F1-1FC84AA63000}" type="presOf" srcId="{FFC3A203-767F-42E6-A361-41B619DA3C31}" destId="{CE077D10-097A-4351-ACBC-B3F4E3F8E3E5}" srcOrd="0" destOrd="0" presId="urn:microsoft.com/office/officeart/2005/8/layout/hierarchy2"/>
    <dgm:cxn modelId="{128A40DF-59FF-4B55-92CA-0A96E3FC1BF8}" type="presOf" srcId="{ACC60813-EB23-4AD7-A603-3522E56AE17B}" destId="{9DDCD2E8-2B4E-40BD-B16F-886A8D247ED6}" srcOrd="0" destOrd="0" presId="urn:microsoft.com/office/officeart/2005/8/layout/hierarchy2"/>
    <dgm:cxn modelId="{DA739DE0-80A6-4C7F-AD3D-E6243B22BECC}" type="presOf" srcId="{5121ED69-436C-47DC-99F9-F8F7B2A194E0}" destId="{CF86CCF0-077F-4E3B-96D6-326A4A725443}" srcOrd="1" destOrd="0" presId="urn:microsoft.com/office/officeart/2005/8/layout/hierarchy2"/>
    <dgm:cxn modelId="{715F6EE8-FA82-45A5-B6C8-8B9F282103C9}" type="presOf" srcId="{6B337FAC-2135-4AE3-9BD0-11A1C8FC9CBA}" destId="{01199AA6-842C-426E-824D-C130834B2AD9}" srcOrd="1" destOrd="0" presId="urn:microsoft.com/office/officeart/2005/8/layout/hierarchy2"/>
    <dgm:cxn modelId="{A7E8C9E9-B10D-4D47-8B75-656B349AF8B1}" type="presOf" srcId="{5D536885-4A9E-49D5-9EDF-765D1CF6D7C5}" destId="{245AA861-2F9A-40DE-A21B-5A4ABB19147F}" srcOrd="1" destOrd="0" presId="urn:microsoft.com/office/officeart/2005/8/layout/hierarchy2"/>
    <dgm:cxn modelId="{AF7B51FC-22FB-4E8A-8AD9-A1B19C7CB5FB}" type="presOf" srcId="{A6340980-F978-45FB-8C26-D0EC56A4803A}" destId="{DD61F78A-472B-4B86-B902-DE4C8D69D41A}" srcOrd="1" destOrd="0" presId="urn:microsoft.com/office/officeart/2005/8/layout/hierarchy2"/>
    <dgm:cxn modelId="{7ED0C57F-ED96-48C3-A890-1E3BA4034265}" type="presParOf" srcId="{F7C06A18-E7F0-4B6A-B55D-CEFDC0E01C90}" destId="{83AA93E6-3BF5-4A3A-AF91-BCB3FEFFE368}" srcOrd="0" destOrd="0" presId="urn:microsoft.com/office/officeart/2005/8/layout/hierarchy2"/>
    <dgm:cxn modelId="{5002194F-CA9F-4717-8621-146D088702A7}" type="presParOf" srcId="{83AA93E6-3BF5-4A3A-AF91-BCB3FEFFE368}" destId="{B9785FDA-655B-47B4-BE80-43B73E3FF99B}" srcOrd="0" destOrd="0" presId="urn:microsoft.com/office/officeart/2005/8/layout/hierarchy2"/>
    <dgm:cxn modelId="{29F0CE15-8B13-4046-8059-B1B1AAF274EA}" type="presParOf" srcId="{83AA93E6-3BF5-4A3A-AF91-BCB3FEFFE368}" destId="{E72883DF-521A-45B3-8016-A37993275D52}" srcOrd="1" destOrd="0" presId="urn:microsoft.com/office/officeart/2005/8/layout/hierarchy2"/>
    <dgm:cxn modelId="{ABEF0E32-0BF1-4222-B6C9-A8708CA5100A}" type="presParOf" srcId="{E72883DF-521A-45B3-8016-A37993275D52}" destId="{C99370D6-1775-4B8B-9DD4-A41428B64E45}" srcOrd="0" destOrd="0" presId="urn:microsoft.com/office/officeart/2005/8/layout/hierarchy2"/>
    <dgm:cxn modelId="{158057EC-06B8-4217-8DA1-C3F1B43C9EB7}" type="presParOf" srcId="{C99370D6-1775-4B8B-9DD4-A41428B64E45}" destId="{DD61F78A-472B-4B86-B902-DE4C8D69D41A}" srcOrd="0" destOrd="0" presId="urn:microsoft.com/office/officeart/2005/8/layout/hierarchy2"/>
    <dgm:cxn modelId="{D65806C2-5BA1-47BC-B03F-98C2BC9FB472}" type="presParOf" srcId="{E72883DF-521A-45B3-8016-A37993275D52}" destId="{E7688E76-D838-4F76-AE46-1F533FE2DB05}" srcOrd="1" destOrd="0" presId="urn:microsoft.com/office/officeart/2005/8/layout/hierarchy2"/>
    <dgm:cxn modelId="{C226D88B-72BF-4EAA-B835-60563FD49594}" type="presParOf" srcId="{E7688E76-D838-4F76-AE46-1F533FE2DB05}" destId="{6AD58262-75F8-49D5-B185-A93FC0D39C14}" srcOrd="0" destOrd="0" presId="urn:microsoft.com/office/officeart/2005/8/layout/hierarchy2"/>
    <dgm:cxn modelId="{F7958379-B887-458D-90F6-C5BD8B3FC196}" type="presParOf" srcId="{E7688E76-D838-4F76-AE46-1F533FE2DB05}" destId="{CA123BEC-0BF3-4856-8B05-9A91ED8934D4}" srcOrd="1" destOrd="0" presId="urn:microsoft.com/office/officeart/2005/8/layout/hierarchy2"/>
    <dgm:cxn modelId="{058E7587-E2ED-445C-8086-B5E7EA7E8FE1}" type="presParOf" srcId="{CA123BEC-0BF3-4856-8B05-9A91ED8934D4}" destId="{F4B4C500-F5C0-43DF-912E-94DCF2E05EB6}" srcOrd="0" destOrd="0" presId="urn:microsoft.com/office/officeart/2005/8/layout/hierarchy2"/>
    <dgm:cxn modelId="{79613D5C-3BE6-4219-AC95-5F325A3BDC69}" type="presParOf" srcId="{F4B4C500-F5C0-43DF-912E-94DCF2E05EB6}" destId="{245AA861-2F9A-40DE-A21B-5A4ABB19147F}" srcOrd="0" destOrd="0" presId="urn:microsoft.com/office/officeart/2005/8/layout/hierarchy2"/>
    <dgm:cxn modelId="{6419ABF8-009A-4829-A2C8-DD765830CD8F}" type="presParOf" srcId="{CA123BEC-0BF3-4856-8B05-9A91ED8934D4}" destId="{ACA019A4-9A85-4133-BC7D-57B17053BBEA}" srcOrd="1" destOrd="0" presId="urn:microsoft.com/office/officeart/2005/8/layout/hierarchy2"/>
    <dgm:cxn modelId="{88ABA720-7577-4099-8F87-3420887EA3A6}" type="presParOf" srcId="{ACA019A4-9A85-4133-BC7D-57B17053BBEA}" destId="{CE077D10-097A-4351-ACBC-B3F4E3F8E3E5}" srcOrd="0" destOrd="0" presId="urn:microsoft.com/office/officeart/2005/8/layout/hierarchy2"/>
    <dgm:cxn modelId="{E12DE086-C985-4CA6-B7E7-F2F82B77AAF6}" type="presParOf" srcId="{ACA019A4-9A85-4133-BC7D-57B17053BBEA}" destId="{F3BE5B45-277A-4EAE-8F31-7B9916F083EC}" srcOrd="1" destOrd="0" presId="urn:microsoft.com/office/officeart/2005/8/layout/hierarchy2"/>
    <dgm:cxn modelId="{7D292C6E-49FC-4CFC-9047-1094A5C55A58}" type="presParOf" srcId="{E72883DF-521A-45B3-8016-A37993275D52}" destId="{E2834ACC-AB6A-47D8-9CC2-6E919083065A}" srcOrd="2" destOrd="0" presId="urn:microsoft.com/office/officeart/2005/8/layout/hierarchy2"/>
    <dgm:cxn modelId="{DC31E8E8-8057-4EF6-82E5-7F3B92EE8E58}" type="presParOf" srcId="{E2834ACC-AB6A-47D8-9CC2-6E919083065A}" destId="{CF86CCF0-077F-4E3B-96D6-326A4A725443}" srcOrd="0" destOrd="0" presId="urn:microsoft.com/office/officeart/2005/8/layout/hierarchy2"/>
    <dgm:cxn modelId="{442F81A0-F908-446F-904F-57C78E3C9FE5}" type="presParOf" srcId="{E72883DF-521A-45B3-8016-A37993275D52}" destId="{172F2007-6036-4B64-96F4-E0A5622054D1}" srcOrd="3" destOrd="0" presId="urn:microsoft.com/office/officeart/2005/8/layout/hierarchy2"/>
    <dgm:cxn modelId="{BE269F53-3903-4648-A91B-A63D83F335E4}" type="presParOf" srcId="{172F2007-6036-4B64-96F4-E0A5622054D1}" destId="{3FE88D48-722C-4C3A-AAB9-7E1B9E310468}" srcOrd="0" destOrd="0" presId="urn:microsoft.com/office/officeart/2005/8/layout/hierarchy2"/>
    <dgm:cxn modelId="{347879AE-C674-41DF-A1D7-98F8067E9C45}" type="presParOf" srcId="{172F2007-6036-4B64-96F4-E0A5622054D1}" destId="{03E66E7C-4693-4BD5-88AB-A39466B34B5F}" srcOrd="1" destOrd="0" presId="urn:microsoft.com/office/officeart/2005/8/layout/hierarchy2"/>
    <dgm:cxn modelId="{D79E5C94-706E-4BE0-AF67-1A257461E535}" type="presParOf" srcId="{03E66E7C-4693-4BD5-88AB-A39466B34B5F}" destId="{A3EE6501-E186-4EFE-8A7E-622137C9A319}" srcOrd="0" destOrd="0" presId="urn:microsoft.com/office/officeart/2005/8/layout/hierarchy2"/>
    <dgm:cxn modelId="{8B174A67-E0DA-4C7E-B985-BCF44395F3AA}" type="presParOf" srcId="{A3EE6501-E186-4EFE-8A7E-622137C9A319}" destId="{309C119A-08EA-48B7-A156-E5E5620E76E4}" srcOrd="0" destOrd="0" presId="urn:microsoft.com/office/officeart/2005/8/layout/hierarchy2"/>
    <dgm:cxn modelId="{1B987A1D-6641-4816-B7EC-BC65F6BC554D}" type="presParOf" srcId="{03E66E7C-4693-4BD5-88AB-A39466B34B5F}" destId="{DF158E5B-D596-4E81-B3F6-69DE493D5064}" srcOrd="1" destOrd="0" presId="urn:microsoft.com/office/officeart/2005/8/layout/hierarchy2"/>
    <dgm:cxn modelId="{47FE87B1-B3EB-465C-A4EE-595D09D7532E}" type="presParOf" srcId="{DF158E5B-D596-4E81-B3F6-69DE493D5064}" destId="{4EB8A2FA-E64C-42A3-B42C-FDE9AE5EC420}" srcOrd="0" destOrd="0" presId="urn:microsoft.com/office/officeart/2005/8/layout/hierarchy2"/>
    <dgm:cxn modelId="{3249A71E-37C4-416D-B3E0-506A2060B1D3}" type="presParOf" srcId="{DF158E5B-D596-4E81-B3F6-69DE493D5064}" destId="{840D4639-0F20-4541-B2CC-57CFA4451C84}" srcOrd="1" destOrd="0" presId="urn:microsoft.com/office/officeart/2005/8/layout/hierarchy2"/>
    <dgm:cxn modelId="{6B30C4D2-CC93-4BC6-9FB2-6638C0F2AD12}" type="presParOf" srcId="{03E66E7C-4693-4BD5-88AB-A39466B34B5F}" destId="{9DDCD2E8-2B4E-40BD-B16F-886A8D247ED6}" srcOrd="2" destOrd="0" presId="urn:microsoft.com/office/officeart/2005/8/layout/hierarchy2"/>
    <dgm:cxn modelId="{E0958014-8917-41DC-AFCA-34C46BE6BF0A}" type="presParOf" srcId="{9DDCD2E8-2B4E-40BD-B16F-886A8D247ED6}" destId="{891C12A6-87F7-473B-B4F9-FD7EA8F34C94}" srcOrd="0" destOrd="0" presId="urn:microsoft.com/office/officeart/2005/8/layout/hierarchy2"/>
    <dgm:cxn modelId="{E78931C0-6605-4CC5-87BC-43A821B43B00}" type="presParOf" srcId="{03E66E7C-4693-4BD5-88AB-A39466B34B5F}" destId="{4FC9C9E8-965B-4804-8E0B-BC67F123C8C0}" srcOrd="3" destOrd="0" presId="urn:microsoft.com/office/officeart/2005/8/layout/hierarchy2"/>
    <dgm:cxn modelId="{5DC7B180-96BF-401E-9C7F-68789944112A}" type="presParOf" srcId="{4FC9C9E8-965B-4804-8E0B-BC67F123C8C0}" destId="{2104B3C8-4B8E-4D0D-9820-AC60E85D8D9C}" srcOrd="0" destOrd="0" presId="urn:microsoft.com/office/officeart/2005/8/layout/hierarchy2"/>
    <dgm:cxn modelId="{5AF224D4-D04A-4349-B74C-5131D24C925F}" type="presParOf" srcId="{4FC9C9E8-965B-4804-8E0B-BC67F123C8C0}" destId="{F0DFE479-DF95-429B-A230-7525980127DB}" srcOrd="1" destOrd="0" presId="urn:microsoft.com/office/officeart/2005/8/layout/hierarchy2"/>
    <dgm:cxn modelId="{67C59126-7B59-47E6-84C3-08DB9CFC4EF3}" type="presParOf" srcId="{03E66E7C-4693-4BD5-88AB-A39466B34B5F}" destId="{0072A9AD-1347-45C0-AA20-9068D516F07A}" srcOrd="4" destOrd="0" presId="urn:microsoft.com/office/officeart/2005/8/layout/hierarchy2"/>
    <dgm:cxn modelId="{E5060EE9-FB98-4DDA-ABA5-E830B7105497}" type="presParOf" srcId="{0072A9AD-1347-45C0-AA20-9068D516F07A}" destId="{01199AA6-842C-426E-824D-C130834B2AD9}" srcOrd="0" destOrd="0" presId="urn:microsoft.com/office/officeart/2005/8/layout/hierarchy2"/>
    <dgm:cxn modelId="{4FBFD3C8-1497-4402-AC94-20DACFAFDD13}" type="presParOf" srcId="{03E66E7C-4693-4BD5-88AB-A39466B34B5F}" destId="{029B5F58-C181-4070-85C0-CBD92DE56753}" srcOrd="5" destOrd="0" presId="urn:microsoft.com/office/officeart/2005/8/layout/hierarchy2"/>
    <dgm:cxn modelId="{44AEEE30-6671-420C-8278-0AB270F77973}" type="presParOf" srcId="{029B5F58-C181-4070-85C0-CBD92DE56753}" destId="{27060C14-FBCB-4F13-8355-8B018910E559}" srcOrd="0" destOrd="0" presId="urn:microsoft.com/office/officeart/2005/8/layout/hierarchy2"/>
    <dgm:cxn modelId="{F8A2CEFE-4767-4FFA-8DA2-DF1DB4F38E58}" type="presParOf" srcId="{029B5F58-C181-4070-85C0-CBD92DE56753}" destId="{ACBDBB0D-DFFE-4FE3-A25C-04545550697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A07C-ABE3-4208-9AD2-32C237B1504D}">
      <dsp:nvSpPr>
        <dsp:cNvPr id="0" name=""/>
        <dsp:cNvSpPr/>
      </dsp:nvSpPr>
      <dsp:spPr>
        <a:xfrm>
          <a:off x="0" y="407671"/>
          <a:ext cx="6588691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99872" rIns="5113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Based  on the similarity between items calculated using people's ratings of those items.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Similarity between two items </a:t>
          </a:r>
          <a:r>
            <a:rPr lang="en-US" sz="2400" i="0" kern="1200"/>
            <a:t> </a:t>
          </a:r>
          <a:r>
            <a:rPr lang="en-US" sz="2400" kern="1200"/>
            <a:t>computed by the cosine of the angle between two vectors. </a:t>
          </a:r>
        </a:p>
      </dsp:txBody>
      <dsp:txXfrm>
        <a:off x="0" y="407671"/>
        <a:ext cx="6588691" cy="2797200"/>
      </dsp:txXfrm>
    </dsp:sp>
    <dsp:sp modelId="{8EC33E4A-0EF3-4E65-9241-F48F5A4A4FBD}">
      <dsp:nvSpPr>
        <dsp:cNvPr id="0" name=""/>
        <dsp:cNvSpPr/>
      </dsp:nvSpPr>
      <dsp:spPr>
        <a:xfrm>
          <a:off x="329434" y="53431"/>
          <a:ext cx="4612083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Item based collaborative filtering</a:t>
          </a:r>
          <a:endParaRPr lang="en-US" sz="2400" kern="1200"/>
        </a:p>
      </dsp:txBody>
      <dsp:txXfrm>
        <a:off x="364019" y="88016"/>
        <a:ext cx="4542913" cy="639310"/>
      </dsp:txXfrm>
    </dsp:sp>
    <dsp:sp modelId="{9A67D5F0-F452-4C66-A0DB-8B8CAE393173}">
      <dsp:nvSpPr>
        <dsp:cNvPr id="0" name=""/>
        <dsp:cNvSpPr/>
      </dsp:nvSpPr>
      <dsp:spPr>
        <a:xfrm>
          <a:off x="0" y="3688711"/>
          <a:ext cx="6588691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99872" rIns="5113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KNNWithMeans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KNNBasic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KNNBaseline </a:t>
          </a:r>
          <a:br>
            <a:rPr lang="en-US" sz="2400" kern="1200"/>
          </a:br>
          <a:endParaRPr lang="en-US" sz="2400" kern="1200"/>
        </a:p>
      </dsp:txBody>
      <dsp:txXfrm>
        <a:off x="0" y="3688711"/>
        <a:ext cx="6588691" cy="2154600"/>
      </dsp:txXfrm>
    </dsp:sp>
    <dsp:sp modelId="{0EA319E0-B063-4B2F-923F-B523FEA167DF}">
      <dsp:nvSpPr>
        <dsp:cNvPr id="0" name=""/>
        <dsp:cNvSpPr/>
      </dsp:nvSpPr>
      <dsp:spPr>
        <a:xfrm>
          <a:off x="329434" y="3334471"/>
          <a:ext cx="4612083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Algorithms:</a:t>
          </a:r>
        </a:p>
      </dsp:txBody>
      <dsp:txXfrm>
        <a:off x="364019" y="3369056"/>
        <a:ext cx="45429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5FDA-655B-47B4-BE80-43B73E3FF99B}">
      <dsp:nvSpPr>
        <dsp:cNvPr id="0" name=""/>
        <dsp:cNvSpPr/>
      </dsp:nvSpPr>
      <dsp:spPr>
        <a:xfrm>
          <a:off x="1822" y="1884303"/>
          <a:ext cx="2013400" cy="1006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measure the performance of our model , we used following techniques.</a:t>
          </a:r>
        </a:p>
      </dsp:txBody>
      <dsp:txXfrm>
        <a:off x="31307" y="1913788"/>
        <a:ext cx="1954430" cy="947730"/>
      </dsp:txXfrm>
    </dsp:sp>
    <dsp:sp modelId="{C99370D6-1775-4B8B-9DD4-A41428B64E45}">
      <dsp:nvSpPr>
        <dsp:cNvPr id="0" name=""/>
        <dsp:cNvSpPr/>
      </dsp:nvSpPr>
      <dsp:spPr>
        <a:xfrm rot="18289469">
          <a:off x="1712763" y="1793529"/>
          <a:ext cx="1410278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410278" y="15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2645" y="1773543"/>
        <a:ext cx="70513" cy="70513"/>
      </dsp:txXfrm>
    </dsp:sp>
    <dsp:sp modelId="{6AD58262-75F8-49D5-B185-A93FC0D39C14}">
      <dsp:nvSpPr>
        <dsp:cNvPr id="0" name=""/>
        <dsp:cNvSpPr/>
      </dsp:nvSpPr>
      <dsp:spPr>
        <a:xfrm>
          <a:off x="2820582" y="726598"/>
          <a:ext cx="2013400" cy="1006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MAE</a:t>
          </a:r>
        </a:p>
      </dsp:txBody>
      <dsp:txXfrm>
        <a:off x="2850067" y="756083"/>
        <a:ext cx="1954430" cy="947730"/>
      </dsp:txXfrm>
    </dsp:sp>
    <dsp:sp modelId="{F4B4C500-F5C0-43DF-912E-94DCF2E05EB6}">
      <dsp:nvSpPr>
        <dsp:cNvPr id="0" name=""/>
        <dsp:cNvSpPr/>
      </dsp:nvSpPr>
      <dsp:spPr>
        <a:xfrm>
          <a:off x="4833983" y="1214677"/>
          <a:ext cx="805360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805360" y="152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529" y="1209814"/>
        <a:ext cx="40268" cy="40268"/>
      </dsp:txXfrm>
    </dsp:sp>
    <dsp:sp modelId="{CE077D10-097A-4351-ACBC-B3F4E3F8E3E5}">
      <dsp:nvSpPr>
        <dsp:cNvPr id="0" name=""/>
        <dsp:cNvSpPr/>
      </dsp:nvSpPr>
      <dsp:spPr>
        <a:xfrm>
          <a:off x="5639343" y="726598"/>
          <a:ext cx="2013400" cy="1006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the difference between the actual value(rating) and the predicted value</a:t>
          </a:r>
        </a:p>
      </dsp:txBody>
      <dsp:txXfrm>
        <a:off x="5668828" y="756083"/>
        <a:ext cx="1954430" cy="947730"/>
      </dsp:txXfrm>
    </dsp:sp>
    <dsp:sp modelId="{E2834ACC-AB6A-47D8-9CC2-6E919083065A}">
      <dsp:nvSpPr>
        <dsp:cNvPr id="0" name=""/>
        <dsp:cNvSpPr/>
      </dsp:nvSpPr>
      <dsp:spPr>
        <a:xfrm rot="3310531">
          <a:off x="1712763" y="2951235"/>
          <a:ext cx="1410278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410278" y="15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2645" y="2931249"/>
        <a:ext cx="70513" cy="70513"/>
      </dsp:txXfrm>
    </dsp:sp>
    <dsp:sp modelId="{3FE88D48-722C-4C3A-AAB9-7E1B9E310468}">
      <dsp:nvSpPr>
        <dsp:cNvPr id="0" name=""/>
        <dsp:cNvSpPr/>
      </dsp:nvSpPr>
      <dsp:spPr>
        <a:xfrm>
          <a:off x="2820582" y="3042008"/>
          <a:ext cx="2013400" cy="1006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RMSE</a:t>
          </a:r>
        </a:p>
      </dsp:txBody>
      <dsp:txXfrm>
        <a:off x="2850067" y="3071493"/>
        <a:ext cx="1954430" cy="947730"/>
      </dsp:txXfrm>
    </dsp:sp>
    <dsp:sp modelId="{A3EE6501-E186-4EFE-8A7E-622137C9A319}">
      <dsp:nvSpPr>
        <dsp:cNvPr id="0" name=""/>
        <dsp:cNvSpPr/>
      </dsp:nvSpPr>
      <dsp:spPr>
        <a:xfrm rot="18289469">
          <a:off x="4531523" y="2951235"/>
          <a:ext cx="1410278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410278" y="152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1406" y="2931249"/>
        <a:ext cx="70513" cy="70513"/>
      </dsp:txXfrm>
    </dsp:sp>
    <dsp:sp modelId="{4EB8A2FA-E64C-42A3-B42C-FDE9AE5EC420}">
      <dsp:nvSpPr>
        <dsp:cNvPr id="0" name=""/>
        <dsp:cNvSpPr/>
      </dsp:nvSpPr>
      <dsp:spPr>
        <a:xfrm>
          <a:off x="5639343" y="1884303"/>
          <a:ext cx="2013400" cy="1006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Calculate the square difference between all predicted data points and actual data points</a:t>
          </a:r>
          <a:endParaRPr lang="en-US" sz="1600" kern="1200"/>
        </a:p>
      </dsp:txBody>
      <dsp:txXfrm>
        <a:off x="5668828" y="1913788"/>
        <a:ext cx="1954430" cy="947730"/>
      </dsp:txXfrm>
    </dsp:sp>
    <dsp:sp modelId="{9DDCD2E8-2B4E-40BD-B16F-886A8D247ED6}">
      <dsp:nvSpPr>
        <dsp:cNvPr id="0" name=""/>
        <dsp:cNvSpPr/>
      </dsp:nvSpPr>
      <dsp:spPr>
        <a:xfrm>
          <a:off x="4833983" y="3530087"/>
          <a:ext cx="805360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805360" y="152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529" y="3525224"/>
        <a:ext cx="40268" cy="40268"/>
      </dsp:txXfrm>
    </dsp:sp>
    <dsp:sp modelId="{2104B3C8-4B8E-4D0D-9820-AC60E85D8D9C}">
      <dsp:nvSpPr>
        <dsp:cNvPr id="0" name=""/>
        <dsp:cNvSpPr/>
      </dsp:nvSpPr>
      <dsp:spPr>
        <a:xfrm>
          <a:off x="5639343" y="3042008"/>
          <a:ext cx="2013400" cy="1006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Calculate the mean of all these squared differences.</a:t>
          </a:r>
          <a:endParaRPr lang="en-US" sz="1600" kern="1200"/>
        </a:p>
      </dsp:txBody>
      <dsp:txXfrm>
        <a:off x="5668828" y="3071493"/>
        <a:ext cx="1954430" cy="947730"/>
      </dsp:txXfrm>
    </dsp:sp>
    <dsp:sp modelId="{0072A9AD-1347-45C0-AA20-9068D516F07A}">
      <dsp:nvSpPr>
        <dsp:cNvPr id="0" name=""/>
        <dsp:cNvSpPr/>
      </dsp:nvSpPr>
      <dsp:spPr>
        <a:xfrm rot="3310531">
          <a:off x="4531523" y="4108940"/>
          <a:ext cx="1410278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410278" y="152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1406" y="4088954"/>
        <a:ext cx="70513" cy="70513"/>
      </dsp:txXfrm>
    </dsp:sp>
    <dsp:sp modelId="{27060C14-FBCB-4F13-8355-8B018910E559}">
      <dsp:nvSpPr>
        <dsp:cNvPr id="0" name=""/>
        <dsp:cNvSpPr/>
      </dsp:nvSpPr>
      <dsp:spPr>
        <a:xfrm>
          <a:off x="5639343" y="4199713"/>
          <a:ext cx="2013400" cy="1006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Calculate the square root of the mean.</a:t>
          </a:r>
          <a:endParaRPr lang="en-US" sz="1600" kern="1200"/>
        </a:p>
      </dsp:txBody>
      <dsp:txXfrm>
        <a:off x="5668828" y="4229198"/>
        <a:ext cx="1954430" cy="947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4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6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1D505A8-F4C4-498C-8AD9-B6C6482E8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" r="1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0631-9219-4042-B7C1-E45FD6D1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recommendation system to predict user preferences for entertainment product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8644-4333-4498-B1D5-234C1F59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Constantia" panose="02030602050306030303" pitchFamily="18" charset="0"/>
              </a:rPr>
              <a:t>Group : 3</a:t>
            </a:r>
          </a:p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90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D8EE0-41D8-4F46-8D28-AD863BC2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3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SVD(SINGULAR VALUE DECOMPOSITION)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9348-DA84-4453-84F2-7FC2A7FE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508838"/>
            <a:ext cx="5221224" cy="552620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 (SVD) is a matrix factorization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Used as a dimensionality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Finds factors of matrices from user-item-rating matrix.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A method of decomposing a matrix into three other matrices as given below:</a:t>
            </a:r>
            <a:endParaRPr lang="en-US" sz="20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as input an 𝑚×𝑛 matrix 𝑨, SVD computes matrices 𝑼,𝑺,𝑽 such that: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𝑨 = 𝑼 𝑺 𝑽 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𝑇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Where:</a:t>
            </a:r>
            <a:endParaRPr lang="en-US" sz="20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𝑼 is an 𝑚×𝑚 square matrix.</a:t>
            </a:r>
          </a:p>
          <a:p>
            <a:pPr lvl="1"/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𝑺 is an 𝑚×𝑛 diagonal matrix (only entries 𝑆 𝑖,𝑖 are non-zero).</a:t>
            </a:r>
          </a:p>
          <a:p>
            <a:pPr lvl="1"/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𝑽 is an 𝑛×𝑛 matrix.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37F83-12BA-47C1-9E49-A2C7AB4C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Filtering</a:t>
            </a:r>
            <a:endParaRPr lang="en-US" sz="40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1486-2EEB-4969-BE46-E6359275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items based on similarity between items and user's preferences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Uses Item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Recommend similar content.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No cold-start problem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Algorithms</a:t>
            </a:r>
            <a:endParaRPr lang="en-IN" i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78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0BCE-0C47-4328-BFD1-4D269017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70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  <a:br>
              <a:rPr lang="en-IN" sz="3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15D2-BC26-423C-A37F-81913D01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98644"/>
            <a:ext cx="3990132" cy="495935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(TF) and Inverse Document Frequency (IDF)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 overall document weightage of a word.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us in dealing with most frequent words. Using it we can penalize them.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 weights the word counts by a measure of how often they appear in the documents.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to calculate the TF-IDF score: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fidf">
            <a:extLst>
              <a:ext uri="{FF2B5EF4-FFF2-40B4-BE49-F238E27FC236}">
                <a16:creationId xmlns:a16="http://schemas.microsoft.com/office/drawing/2014/main" id="{44579CAB-1D05-4580-98CC-EDEB6398CE1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193414"/>
            <a:ext cx="6019331" cy="2467925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6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6CB3A-507F-4F10-AA68-A1D3B8884910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9435"/>
          <a:stretch/>
        </p:blipFill>
        <p:spPr bwMode="auto">
          <a:xfrm>
            <a:off x="-36129" y="-80774"/>
            <a:ext cx="12228129" cy="39033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3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E5A96A-55F4-4C07-A284-288037EF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Constantia" panose="02030602050306030303" pitchFamily="18" charset="0"/>
              </a:rPr>
              <a:t>Count Vectorizer</a:t>
            </a:r>
            <a:br>
              <a:rPr lang="en-IN" sz="3600" dirty="0">
                <a:solidFill>
                  <a:schemeClr val="tx2"/>
                </a:solidFill>
                <a:latin typeface="Constantia" panose="02030602050306030303" pitchFamily="18" charset="0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6A1A-AD76-4D68-BFC9-6273F4EF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468" y="4090396"/>
            <a:ext cx="7472066" cy="2181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tantia" panose="02030602050306030303" pitchFamily="18" charset="0"/>
              </a:rPr>
              <a:t>U</a:t>
            </a:r>
            <a:r>
              <a:rPr lang="en-US" sz="1800" i="0" dirty="0">
                <a:effectLst/>
                <a:latin typeface="Constantia" panose="02030602050306030303" pitchFamily="18" charset="0"/>
              </a:rPr>
              <a:t>sed to convert a collection of text documents to a vector of term/token 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tantia" panose="02030602050306030303" pitchFamily="18" charset="0"/>
              </a:rPr>
              <a:t>O</a:t>
            </a:r>
            <a:r>
              <a:rPr lang="en-US" sz="1800" i="0" dirty="0">
                <a:effectLst/>
                <a:latin typeface="Constantia" panose="02030602050306030303" pitchFamily="18" charset="0"/>
              </a:rPr>
              <a:t>nly count the number of times a word appears in the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onstantia" panose="02030602050306030303" pitchFamily="18" charset="0"/>
              </a:rPr>
              <a:t>W</a:t>
            </a:r>
            <a:r>
              <a:rPr lang="en-US" sz="1800" i="0" dirty="0">
                <a:effectLst/>
                <a:latin typeface="Constantia" panose="02030602050306030303" pitchFamily="18" charset="0"/>
              </a:rPr>
              <a:t>hich results in biasing in favor of most frequent words.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tantia" panose="02030602050306030303" pitchFamily="18" charset="0"/>
              </a:rPr>
              <a:t>I</a:t>
            </a:r>
            <a:r>
              <a:rPr lang="en-US" sz="1800" i="0" dirty="0">
                <a:effectLst/>
                <a:latin typeface="Constantia" panose="02030602050306030303" pitchFamily="18" charset="0"/>
              </a:rPr>
              <a:t>gnoring rare words which could have helped is in processing our data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5966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BB5D-43A2-4BF7-B9E6-7C6E54F8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9A5A6E-C4FB-4FDC-A623-69DAB0D82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006545"/>
              </p:ext>
            </p:extLst>
          </p:nvPr>
        </p:nvGraphicFramePr>
        <p:xfrm>
          <a:off x="4071090" y="702031"/>
          <a:ext cx="7654566" cy="593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2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912F1-8D23-4142-8FBD-9649A991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dirty="0">
                <a:solidFill>
                  <a:srgbClr val="FFFFFF"/>
                </a:solidFill>
              </a:rPr>
              <a:t>RMSE/</a:t>
            </a:r>
            <a:r>
              <a:rPr lang="en-US" sz="5400" i="1">
                <a:solidFill>
                  <a:srgbClr val="FFFFFF"/>
                </a:solidFill>
              </a:rPr>
              <a:t>MAE Comparison</a:t>
            </a:r>
            <a:endParaRPr lang="en-US" sz="5400" i="1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E3AE91-CF7F-499C-9BB3-CB7B88BF1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67" y="2863881"/>
            <a:ext cx="5455917" cy="31235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BF812D-7BCB-4427-AB83-4B3CF60F2D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5073" y="2897980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0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D2E7-4361-4C86-A40A-CF518FA6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5971AD-D388-454F-941D-6A7506C7C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2"/>
          <a:stretch/>
        </p:blipFill>
        <p:spPr>
          <a:xfrm>
            <a:off x="2280509" y="1825625"/>
            <a:ext cx="7630981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11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7869-1D2A-4FF9-B065-3424A487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4F9953-EDE6-4075-B6D6-EC0F56D4B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22"/>
          <a:stretch/>
        </p:blipFill>
        <p:spPr>
          <a:xfrm>
            <a:off x="2308371" y="1825625"/>
            <a:ext cx="7575257" cy="4351338"/>
          </a:xfrm>
        </p:spPr>
      </p:pic>
    </p:spTree>
    <p:extLst>
      <p:ext uri="{BB962C8B-B14F-4D97-AF65-F5344CB8AC3E}">
        <p14:creationId xmlns:p14="http://schemas.microsoft.com/office/powerpoint/2010/main" val="165160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E0CD9-4D25-4FE7-9C68-8B58775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90CBE19C-1AC7-4231-BF00-100260BC2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FB756-5979-449B-80BA-33690B67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System?</a:t>
            </a:r>
            <a:endParaRPr lang="en-US" sz="4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252D-F6D3-4244-88D8-428ECAA2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list of items on which a user might be interested, in the context of his current choice of an item.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 the ‘rating’ or ‘preference’ 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decide in what to watch, what to buy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in variety of applications like movies, books, research articles.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has mainly two elements Item and User.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6B2EB-8FB3-43B4-A471-CA7C4C4B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i="1">
                <a:solidFill>
                  <a:srgbClr val="FFFFFF"/>
                </a:solidFill>
                <a:latin typeface="Constantia" panose="02030602050306030303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C950-0770-4507-80AC-2E1DF403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chemeClr val="tx1"/>
              </a:buClr>
              <a:buSzPct val="103000"/>
              <a:buFont typeface="Wingdings" panose="05000000000000000000" pitchFamily="2" charset="2"/>
              <a:buChar char="Ø"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Problem:  Build Recommendation System To Predict User Preferences For Entertainment Product.</a:t>
            </a:r>
          </a:p>
          <a:p>
            <a:pPr marL="0" indent="0">
              <a:buNone/>
            </a:pPr>
            <a:endParaRPr lang="en-I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We have a data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from MovieLens Dataset provided  by 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Grouplens.org.</a:t>
            </a:r>
          </a:p>
          <a:p>
            <a:pPr lvl="1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dataset - </a:t>
            </a: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https://grouplens.org/datasets/movielens/</a:t>
            </a:r>
            <a:endParaRPr 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3 different datasets: 1,000,209 user ratings of 3883 movies Given by 6,040 users.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Ratings : UserID, MovieID, Ratings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Movies : MovieID, Titles, Genres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User: UserID, Gender, Age, Occupation, Zip Code, Timestamp</a:t>
            </a:r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34269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AF0C-63C5-4E17-829E-1F29A319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4D70-10B0-45E9-B4E3-8DCB4695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4317167" cy="433915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lvl="1">
              <a:buSzPct val="111000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values.</a:t>
            </a:r>
          </a:p>
          <a:p>
            <a:pPr lvl="1">
              <a:buSzPct val="111000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handling outliers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lvl="1"/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-  Pearson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(r) is a measure of the strength of the association between the two variables.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PEARSON Function in Excel - Find PEARSON CORRELATION in Excel ...">
            <a:extLst>
              <a:ext uri="{FF2B5EF4-FFF2-40B4-BE49-F238E27FC236}">
                <a16:creationId xmlns:a16="http://schemas.microsoft.com/office/drawing/2014/main" id="{A19C65FC-71AD-45C2-A3F8-BCEC2C2C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3265462"/>
            <a:ext cx="5170711" cy="18193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9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DB803-148D-4969-A811-8ED4737D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34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 ANALYSIS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19DE-9DF7-4BB2-9895-F8DB7FF1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Analysis-</a:t>
            </a:r>
            <a:endParaRPr lang="en-IN" sz="240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rated movies</a:t>
            </a:r>
          </a:p>
          <a:p>
            <a:pPr lvl="1"/>
            <a:r>
              <a:rPr lang="en-IN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 popular movies genres</a:t>
            </a:r>
          </a:p>
          <a:p>
            <a:pPr lvl="1"/>
            <a:r>
              <a:rPr lang="en-IN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least popular movies</a:t>
            </a:r>
          </a:p>
          <a:p>
            <a:pPr lvl="1"/>
            <a:r>
              <a:rPr lang="en-IN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high rated movies</a:t>
            </a:r>
          </a:p>
          <a:p>
            <a:pPr lvl="1"/>
            <a:r>
              <a:rPr lang="en-IN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numerical feature gender, rating, occupation</a:t>
            </a:r>
          </a:p>
          <a:p>
            <a:pPr lvl="1"/>
            <a:r>
              <a:rPr lang="en-IN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{(gender, rating), (genres, rating), (occupation ,rating)}</a:t>
            </a:r>
          </a:p>
        </p:txBody>
      </p:sp>
    </p:spTree>
    <p:extLst>
      <p:ext uri="{BB962C8B-B14F-4D97-AF65-F5344CB8AC3E}">
        <p14:creationId xmlns:p14="http://schemas.microsoft.com/office/powerpoint/2010/main" val="32947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3C6-66F2-44B8-A721-CC744F33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Recommendation system</a:t>
            </a:r>
            <a:endParaRPr lang="en-IN" i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3C8D-86A9-4F12-8B85-3A9AEF9D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Filtering:  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ecommends movies which are rated highly by the similar users. </a:t>
            </a:r>
          </a:p>
          <a:p>
            <a:pPr lvl="1"/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Memory based 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Memory-based algorithms utilize the entire user-item data-base to generate a prediction.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: In this algorithms provide item recommendation by first developing a model of user ratings.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/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domain knowledge necessary</a:t>
            </a:r>
          </a:p>
          <a:p>
            <a:pPr lvl="1"/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Serendipity</a:t>
            </a:r>
          </a:p>
          <a:p>
            <a:pPr lvl="1"/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starting point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lvl="1"/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fresh items -  cold start problem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2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DE33-0DDD-4CD6-893F-40C1D8AF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Filtering: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ecommends other movies which are similar to that selected movie.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oesn't need any data about other users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C360B-129E-4A63-A04A-7C98FEE4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tr-TR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en-IN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 Filtering</a:t>
            </a:r>
            <a:endParaRPr lang="en-IN" sz="4800" i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0C4AE-E518-4462-A69E-BECFF5FD1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71991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2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B5B0-A1AB-4179-A4B0-6D005D63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based collaborative filtering</a:t>
            </a:r>
          </a:p>
          <a:p>
            <a:pPr lvl="1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Similarity between Users , the rating for an item </a:t>
            </a:r>
          </a:p>
          <a:p>
            <a:pPr marL="457200" lvl="1" indent="0">
              <a:buNone/>
            </a:pPr>
            <a:endParaRPr lang="en-IN" sz="2800" i="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lvl="2"/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Matrix Decomposition (SVD)</a:t>
            </a:r>
          </a:p>
          <a:p>
            <a:pPr lvl="2"/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Non-Negative Matrix Factorisation (NMF)</a:t>
            </a:r>
          </a:p>
          <a:p>
            <a:pPr lvl="2"/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SVDpp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E2FB401-64A4-4566-AA55-007087CC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9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documentManagement/types"/>
    <ds:schemaRef ds:uri="http://purl.org/dc/elements/1.1/"/>
    <ds:schemaRef ds:uri="http://www.w3.org/XML/1998/namespace"/>
    <ds:schemaRef ds:uri="16c05727-aa75-4e4a-9b5f-8a80a1165891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Constantia</vt:lpstr>
      <vt:lpstr>Times New Roman</vt:lpstr>
      <vt:lpstr>Wingdings</vt:lpstr>
      <vt:lpstr>Office Theme</vt:lpstr>
      <vt:lpstr>Building recommendation system to predict user preferences for entertainment product </vt:lpstr>
      <vt:lpstr>Recommendation System?</vt:lpstr>
      <vt:lpstr>Data overview</vt:lpstr>
      <vt:lpstr>Feature Engineering</vt:lpstr>
      <vt:lpstr>EXPLORATORY DATA  ANALYSIS</vt:lpstr>
      <vt:lpstr>Types of Recommendation system</vt:lpstr>
      <vt:lpstr>PowerPoint Presentation</vt:lpstr>
      <vt:lpstr>Collaborative Filtering</vt:lpstr>
      <vt:lpstr>PowerPoint Presentation</vt:lpstr>
      <vt:lpstr>SVD(SINGULAR VALUE DECOMPOSITION)</vt:lpstr>
      <vt:lpstr>Content Based Filtering</vt:lpstr>
      <vt:lpstr>TF-IDF Vectorizer </vt:lpstr>
      <vt:lpstr>Count Vectorizer </vt:lpstr>
      <vt:lpstr>EVALUATION</vt:lpstr>
      <vt:lpstr>RMSE/MAE Comparison</vt:lpstr>
      <vt:lpstr>Front-END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2020-07-19T09:16:59Z</dcterms:created>
  <dcterms:modified xsi:type="dcterms:W3CDTF">2020-07-19T11:09:11Z</dcterms:modified>
</cp:coreProperties>
</file>