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13"/>
  </p:notesMasterIdLst>
  <p:handoutMasterIdLst>
    <p:handoutMasterId r:id="rId14"/>
  </p:handoutMasterIdLst>
  <p:sldIdLst>
    <p:sldId id="279" r:id="rId3"/>
    <p:sldId id="308" r:id="rId4"/>
    <p:sldId id="302" r:id="rId5"/>
    <p:sldId id="303" r:id="rId6"/>
    <p:sldId id="304" r:id="rId7"/>
    <p:sldId id="305" r:id="rId8"/>
    <p:sldId id="306" r:id="rId9"/>
    <p:sldId id="307" r:id="rId10"/>
    <p:sldId id="310" r:id="rId11"/>
    <p:sldId id="309" r:id="rId12"/>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0">
          <p15:clr>
            <a:srgbClr val="A4A3A4"/>
          </p15:clr>
        </p15:guide>
        <p15:guide id="4"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5098"/>
    <a:srgbClr val="124F96"/>
    <a:srgbClr val="3D649B"/>
    <a:srgbClr val="216BBC"/>
    <a:srgbClr val="1C64B2"/>
    <a:srgbClr val="15559F"/>
    <a:srgbClr val="84A2CD"/>
    <a:srgbClr val="1E69B9"/>
    <a:srgbClr val="5988C3"/>
    <a:srgbClr val="1A63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 pośredni 2 — Ak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napToObjects="1" showGuides="1">
      <p:cViewPr varScale="1">
        <p:scale>
          <a:sx n="97" d="100"/>
          <a:sy n="97" d="100"/>
        </p:scale>
        <p:origin x="264" y="64"/>
      </p:cViewPr>
      <p:guideLst>
        <p:guide orient="horz" pos="2160"/>
        <p:guide pos="3840"/>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9" d="100"/>
          <a:sy n="89" d="100"/>
        </p:scale>
        <p:origin x="307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9C992D-86EE-4B77-9D4C-0D3138F2A9C0}" type="datetimeFigureOut">
              <a:rPr lang="en-US" smtClean="0"/>
              <a:t>10/7/2017</a:t>
            </a:fld>
            <a:endParaRPr lang="en-US"/>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B8BC91-471F-4613-9B72-F3B8D2320248}" type="slidenum">
              <a:rPr lang="en-US" smtClean="0"/>
              <a:t>‹#›</a:t>
            </a:fld>
            <a:endParaRPr lang="en-US"/>
          </a:p>
        </p:txBody>
      </p:sp>
    </p:spTree>
    <p:extLst>
      <p:ext uri="{BB962C8B-B14F-4D97-AF65-F5344CB8AC3E}">
        <p14:creationId xmlns:p14="http://schemas.microsoft.com/office/powerpoint/2010/main" val="3870482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A77E1D-11D9-4488-8AA5-C311BB297531}" type="datetimeFigureOut">
              <a:rPr lang="en-US" smtClean="0"/>
              <a:t>10/7/2017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D2E95-4C11-46F7-A5BC-C2D57DB286F4}" type="slidenum">
              <a:rPr lang="en-US" smtClean="0"/>
              <a:t>‹#›</a:t>
            </a:fld>
            <a:endParaRPr lang="en-US"/>
          </a:p>
        </p:txBody>
      </p:sp>
    </p:spTree>
    <p:extLst>
      <p:ext uri="{BB962C8B-B14F-4D97-AF65-F5344CB8AC3E}">
        <p14:creationId xmlns:p14="http://schemas.microsoft.com/office/powerpoint/2010/main" val="3956614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Section Break / Final">
    <p:spTree>
      <p:nvGrpSpPr>
        <p:cNvPr id="1" name=""/>
        <p:cNvGrpSpPr/>
        <p:nvPr/>
      </p:nvGrpSpPr>
      <p:grpSpPr>
        <a:xfrm>
          <a:off x="0" y="0"/>
          <a:ext cx="0" cy="0"/>
          <a:chOff x="0" y="0"/>
          <a:chExt cx="0" cy="0"/>
        </a:xfrm>
      </p:grpSpPr>
      <p:sp>
        <p:nvSpPr>
          <p:cNvPr id="32" name="Prostokąt 2"/>
          <p:cNvSpPr/>
          <p:nvPr userDrawn="1"/>
        </p:nvSpPr>
        <p:spPr>
          <a:xfrm>
            <a:off x="793" y="0"/>
            <a:ext cx="9144000" cy="51435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46" name="Tytuł 1"/>
          <p:cNvSpPr>
            <a:spLocks noGrp="1"/>
          </p:cNvSpPr>
          <p:nvPr>
            <p:ph type="title" hasCustomPrompt="1"/>
          </p:nvPr>
        </p:nvSpPr>
        <p:spPr>
          <a:xfrm>
            <a:off x="3933825" y="1496625"/>
            <a:ext cx="4953436" cy="863661"/>
          </a:xfrm>
        </p:spPr>
        <p:txBody>
          <a:bodyPr anchor="ctr"/>
          <a:lstStyle>
            <a:lvl1pPr algn="l">
              <a:lnSpc>
                <a:spcPct val="100000"/>
              </a:lnSpc>
              <a:spcBef>
                <a:spcPts val="450"/>
              </a:spcBef>
              <a:spcAft>
                <a:spcPts val="450"/>
              </a:spcAft>
              <a:defRPr sz="2000" b="1">
                <a:solidFill>
                  <a:schemeClr val="bg1"/>
                </a:solidFill>
              </a:defRPr>
            </a:lvl1pPr>
          </a:lstStyle>
          <a:p>
            <a:r>
              <a:rPr lang="pl-PL" dirty="0"/>
              <a:t>EDIT TITLE</a:t>
            </a:r>
            <a:endParaRPr lang="en-US" dirty="0"/>
          </a:p>
        </p:txBody>
      </p:sp>
      <p:grpSp>
        <p:nvGrpSpPr>
          <p:cNvPr id="64" name="Group 35"/>
          <p:cNvGrpSpPr>
            <a:grpSpLocks noChangeAspect="1"/>
          </p:cNvGrpSpPr>
          <p:nvPr userDrawn="1"/>
        </p:nvGrpSpPr>
        <p:grpSpPr bwMode="auto">
          <a:xfrm>
            <a:off x="609601" y="849169"/>
            <a:ext cx="2507458" cy="3026386"/>
            <a:chOff x="2363" y="293"/>
            <a:chExt cx="1208" cy="1458"/>
          </a:xfrm>
        </p:grpSpPr>
        <p:sp>
          <p:nvSpPr>
            <p:cNvPr id="65"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6"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7"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8"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9"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0"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2"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3"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4"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5"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6"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7"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8"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9"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0"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1"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2"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3"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4"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5"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86" name="Text Placeholder 3"/>
          <p:cNvSpPr>
            <a:spLocks noGrp="1"/>
          </p:cNvSpPr>
          <p:nvPr>
            <p:ph type="body" sz="quarter" idx="10" hasCustomPrompt="1"/>
          </p:nvPr>
        </p:nvSpPr>
        <p:spPr>
          <a:xfrm>
            <a:off x="3933825" y="2447466"/>
            <a:ext cx="4953000" cy="1427622"/>
          </a:xfrm>
        </p:spPr>
        <p:txBody>
          <a:bodyPr/>
          <a:lstStyle>
            <a:lvl1pPr marL="0" indent="0">
              <a:buNone/>
              <a:defRPr>
                <a:solidFill>
                  <a:schemeClr val="bg1"/>
                </a:solidFill>
              </a:defRPr>
            </a:lvl1pPr>
            <a:lvl2pPr marL="244350" indent="0">
              <a:buNone/>
              <a:defRPr>
                <a:solidFill>
                  <a:schemeClr val="bg1"/>
                </a:solidFill>
              </a:defRPr>
            </a:lvl2pPr>
            <a:lvl3pPr marL="587250" indent="0">
              <a:buNone/>
              <a:defRPr>
                <a:solidFill>
                  <a:schemeClr val="bg1"/>
                </a:solidFill>
              </a:defRPr>
            </a:lvl3pPr>
            <a:lvl4pPr marL="930150" indent="0">
              <a:buNone/>
              <a:defRPr>
                <a:solidFill>
                  <a:schemeClr val="bg1"/>
                </a:solidFill>
              </a:defRPr>
            </a:lvl4pPr>
            <a:lvl5pPr marL="1273050" indent="0">
              <a:buNone/>
              <a:defRPr>
                <a:solidFill>
                  <a:schemeClr val="bg1"/>
                </a:solidFill>
              </a:defRPr>
            </a:lvl5pPr>
          </a:lstStyle>
          <a:p>
            <a:pPr lvl="0"/>
            <a:r>
              <a:rPr lang="en-US" dirty="0"/>
              <a:t>EDIT TEXT</a:t>
            </a:r>
          </a:p>
        </p:txBody>
      </p:sp>
      <p:sp>
        <p:nvSpPr>
          <p:cNvPr id="53"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bg1"/>
                </a:solidFill>
              </a:defRPr>
            </a:lvl1pPr>
          </a:lstStyle>
          <a:p>
            <a:fld id="{DC93F42E-8207-4D49-B980-0D8E592C6472}" type="slidenum">
              <a:rPr lang="en-US" smtClean="0"/>
              <a:pPr/>
              <a:t>‹#›</a:t>
            </a:fld>
            <a:endParaRPr lang="en-US" dirty="0"/>
          </a:p>
        </p:txBody>
      </p:sp>
      <p:grpSp>
        <p:nvGrpSpPr>
          <p:cNvPr id="54" name="Group 19"/>
          <p:cNvGrpSpPr>
            <a:grpSpLocks noChangeAspect="1"/>
          </p:cNvGrpSpPr>
          <p:nvPr userDrawn="1"/>
        </p:nvGrpSpPr>
        <p:grpSpPr bwMode="auto">
          <a:xfrm>
            <a:off x="8192303" y="4375544"/>
            <a:ext cx="438164" cy="423513"/>
            <a:chOff x="2074" y="843"/>
            <a:chExt cx="1615" cy="1561"/>
          </a:xfrm>
        </p:grpSpPr>
        <p:sp>
          <p:nvSpPr>
            <p:cNvPr id="55"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0" name="Group 5"/>
          <p:cNvGrpSpPr>
            <a:grpSpLocks noChangeAspect="1"/>
          </p:cNvGrpSpPr>
          <p:nvPr userDrawn="1"/>
        </p:nvGrpSpPr>
        <p:grpSpPr bwMode="auto">
          <a:xfrm>
            <a:off x="589309" y="4326391"/>
            <a:ext cx="959338" cy="509068"/>
            <a:chOff x="1640" y="963"/>
            <a:chExt cx="2480" cy="1316"/>
          </a:xfrm>
          <a:solidFill>
            <a:schemeClr val="bg1"/>
          </a:solidFill>
        </p:grpSpPr>
        <p:sp>
          <p:nvSpPr>
            <p:cNvPr id="111"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3532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3" hasCustomPrompt="1"/>
          </p:nvPr>
        </p:nvSpPr>
        <p:spPr>
          <a:xfrm>
            <a:off x="286916" y="897732"/>
            <a:ext cx="4185047" cy="3756422"/>
          </a:xfrm>
        </p:spPr>
        <p:txBody>
          <a:bodyPr/>
          <a:lstStyle>
            <a:lvl1pPr marL="0" indent="0">
              <a:buNone/>
              <a:defRPr/>
            </a:lvl1pPr>
          </a:lstStyle>
          <a:p>
            <a:pPr lvl="0"/>
            <a:r>
              <a:rPr lang="pl-PL"/>
              <a:t>Up to seven lines of text.</a:t>
            </a:r>
            <a:endParaRPr lang="en-US"/>
          </a:p>
        </p:txBody>
      </p:sp>
      <p:sp>
        <p:nvSpPr>
          <p:cNvPr id="8" name="Symbol zastępczy tekstu 3"/>
          <p:cNvSpPr>
            <a:spLocks noGrp="1"/>
          </p:cNvSpPr>
          <p:nvPr>
            <p:ph type="body" sz="quarter" idx="14" hasCustomPrompt="1"/>
          </p:nvPr>
        </p:nvSpPr>
        <p:spPr>
          <a:xfrm>
            <a:off x="4695363" y="897732"/>
            <a:ext cx="4185047" cy="3756422"/>
          </a:xfrm>
        </p:spPr>
        <p:txBody>
          <a:bodyPr/>
          <a:lstStyle>
            <a:lvl1pPr marL="0" indent="0">
              <a:buNone/>
              <a:defRPr/>
            </a:lvl1pPr>
          </a:lstStyle>
          <a:p>
            <a:pPr lvl="0"/>
            <a:r>
              <a:rPr lang="pl-PL"/>
              <a:t>Up to seven lines of text.</a:t>
            </a:r>
            <a:endParaRPr lang="en-US"/>
          </a:p>
        </p:txBody>
      </p:sp>
      <p:sp>
        <p:nvSpPr>
          <p:cNvPr id="6"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3419321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4" hasCustomPrompt="1"/>
          </p:nvPr>
        </p:nvSpPr>
        <p:spPr>
          <a:xfrm>
            <a:off x="286942" y="897732"/>
            <a:ext cx="2762088" cy="3756422"/>
          </a:xfrm>
        </p:spPr>
        <p:txBody>
          <a:bodyPr/>
          <a:lstStyle>
            <a:lvl1pPr marL="270000">
              <a:defRPr/>
            </a:lvl1pPr>
          </a:lstStyle>
          <a:p>
            <a:pPr lvl="0"/>
            <a:r>
              <a:rPr lang="pl-PL"/>
              <a:t>Click to edit content</a:t>
            </a:r>
          </a:p>
        </p:txBody>
      </p:sp>
      <p:sp>
        <p:nvSpPr>
          <p:cNvPr id="6" name="Symbol zastępczy zawartości 4"/>
          <p:cNvSpPr>
            <a:spLocks noGrp="1"/>
          </p:cNvSpPr>
          <p:nvPr>
            <p:ph sz="quarter" idx="15" hasCustomPrompt="1"/>
          </p:nvPr>
        </p:nvSpPr>
        <p:spPr>
          <a:xfrm>
            <a:off x="3202619" y="897732"/>
            <a:ext cx="2762088" cy="3756422"/>
          </a:xfrm>
        </p:spPr>
        <p:txBody>
          <a:bodyPr/>
          <a:lstStyle>
            <a:lvl1pPr marL="270000">
              <a:defRPr/>
            </a:lvl1pPr>
          </a:lstStyle>
          <a:p>
            <a:pPr lvl="0"/>
            <a:r>
              <a:rPr lang="pl-PL"/>
              <a:t>Click to edit content</a:t>
            </a:r>
          </a:p>
        </p:txBody>
      </p:sp>
      <p:sp>
        <p:nvSpPr>
          <p:cNvPr id="7" name="Symbol zastępczy zawartości 4"/>
          <p:cNvSpPr>
            <a:spLocks noGrp="1"/>
          </p:cNvSpPr>
          <p:nvPr>
            <p:ph sz="quarter" idx="16" hasCustomPrompt="1"/>
          </p:nvPr>
        </p:nvSpPr>
        <p:spPr>
          <a:xfrm>
            <a:off x="6118322" y="897732"/>
            <a:ext cx="2762088" cy="3756422"/>
          </a:xfrm>
        </p:spPr>
        <p:txBody>
          <a:bodyPr/>
          <a:lstStyle>
            <a:lvl1pPr marL="270000">
              <a:defRPr/>
            </a:lvl1pPr>
          </a:lstStyle>
          <a:p>
            <a:pPr lvl="0"/>
            <a:r>
              <a:rPr lang="pl-PL"/>
              <a:t>Click to edit content</a:t>
            </a:r>
          </a:p>
        </p:txBody>
      </p:sp>
      <p:sp>
        <p:nvSpPr>
          <p:cNvPr id="9"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3573769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9" name="Symbol zastępczy zawartości 4"/>
          <p:cNvSpPr>
            <a:spLocks noGrp="1"/>
          </p:cNvSpPr>
          <p:nvPr>
            <p:ph sz="quarter" idx="11" hasCustomPrompt="1"/>
          </p:nvPr>
        </p:nvSpPr>
        <p:spPr>
          <a:xfrm>
            <a:off x="286942" y="897731"/>
            <a:ext cx="4184754" cy="1826934"/>
          </a:xfrm>
        </p:spPr>
        <p:txBody>
          <a:bodyPr/>
          <a:lstStyle>
            <a:lvl1pPr marL="270000">
              <a:defRPr/>
            </a:lvl1pPr>
          </a:lstStyle>
          <a:p>
            <a:pPr lvl="0"/>
            <a:r>
              <a:rPr lang="pl-PL"/>
              <a:t>Click to edit content</a:t>
            </a:r>
          </a:p>
        </p:txBody>
      </p:sp>
      <p:sp>
        <p:nvSpPr>
          <p:cNvPr id="10" name="Symbol zastępczy zawartości 4"/>
          <p:cNvSpPr>
            <a:spLocks noGrp="1"/>
          </p:cNvSpPr>
          <p:nvPr>
            <p:ph sz="quarter" idx="13" hasCustomPrompt="1"/>
          </p:nvPr>
        </p:nvSpPr>
        <p:spPr>
          <a:xfrm>
            <a:off x="286942" y="2808073"/>
            <a:ext cx="4184754" cy="1846080"/>
          </a:xfrm>
        </p:spPr>
        <p:txBody>
          <a:bodyPr/>
          <a:lstStyle>
            <a:lvl1pPr marL="270000">
              <a:defRPr/>
            </a:lvl1pPr>
          </a:lstStyle>
          <a:p>
            <a:pPr lvl="0"/>
            <a:r>
              <a:rPr lang="pl-PL"/>
              <a:t>Click to edit content</a:t>
            </a:r>
          </a:p>
        </p:txBody>
      </p:sp>
      <p:sp>
        <p:nvSpPr>
          <p:cNvPr id="11" name="Symbol zastępczy zawartości 4"/>
          <p:cNvSpPr>
            <a:spLocks noGrp="1"/>
          </p:cNvSpPr>
          <p:nvPr>
            <p:ph sz="quarter" idx="14" hasCustomPrompt="1"/>
          </p:nvPr>
        </p:nvSpPr>
        <p:spPr>
          <a:xfrm>
            <a:off x="4695656" y="897731"/>
            <a:ext cx="4184754" cy="1826934"/>
          </a:xfrm>
        </p:spPr>
        <p:txBody>
          <a:bodyPr/>
          <a:lstStyle>
            <a:lvl1pPr marL="270000">
              <a:defRPr/>
            </a:lvl1pPr>
          </a:lstStyle>
          <a:p>
            <a:pPr lvl="0"/>
            <a:r>
              <a:rPr lang="pl-PL"/>
              <a:t>Click to edit content</a:t>
            </a:r>
          </a:p>
        </p:txBody>
      </p:sp>
      <p:sp>
        <p:nvSpPr>
          <p:cNvPr id="12" name="Symbol zastępczy zawartości 4"/>
          <p:cNvSpPr>
            <a:spLocks noGrp="1"/>
          </p:cNvSpPr>
          <p:nvPr>
            <p:ph sz="quarter" idx="15" hasCustomPrompt="1"/>
          </p:nvPr>
        </p:nvSpPr>
        <p:spPr>
          <a:xfrm>
            <a:off x="4695656" y="2808073"/>
            <a:ext cx="4184754" cy="1846080"/>
          </a:xfrm>
        </p:spPr>
        <p:txBody>
          <a:bodyPr/>
          <a:lstStyle>
            <a:lvl1pPr marL="270000">
              <a:defRPr/>
            </a:lvl1pPr>
          </a:lstStyle>
          <a:p>
            <a:pPr lvl="0"/>
            <a:r>
              <a:rPr lang="pl-PL"/>
              <a:t>Click to edit content</a:t>
            </a:r>
          </a:p>
        </p:txBody>
      </p:sp>
      <p:sp>
        <p:nvSpPr>
          <p:cNvPr id="8"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1056582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4695656" y="897731"/>
            <a:ext cx="4184754" cy="1826934"/>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4695656" y="2808073"/>
            <a:ext cx="4184754" cy="184608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286916" y="897731"/>
            <a:ext cx="4184754" cy="3756422"/>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
        <p:nvSpPr>
          <p:cNvPr id="8"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1370338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897731"/>
            <a:ext cx="4184754" cy="1826934"/>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286942" y="2808073"/>
            <a:ext cx="4184754" cy="184608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4695656" y="897731"/>
            <a:ext cx="4184754" cy="3756422"/>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
        <p:nvSpPr>
          <p:cNvPr id="8"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413705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ubtitle Full size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1" y="1408670"/>
            <a:ext cx="8593931" cy="324548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4" name="Symbol zastępczy tekstu 3"/>
          <p:cNvSpPr>
            <a:spLocks noGrp="1"/>
          </p:cNvSpPr>
          <p:nvPr>
            <p:ph type="body" sz="quarter" idx="12" hasCustomPrompt="1"/>
          </p:nvPr>
        </p:nvSpPr>
        <p:spPr>
          <a:xfrm>
            <a:off x="286942" y="753114"/>
            <a:ext cx="8593469" cy="367903"/>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7"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402572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2" y="753114"/>
            <a:ext cx="8593469" cy="367903"/>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408670"/>
            <a:ext cx="4184754" cy="324548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1" y="1408670"/>
            <a:ext cx="4219769" cy="3245483"/>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lide Number Placeholder 3"/>
          <p:cNvSpPr>
            <a:spLocks noGrp="1"/>
          </p:cNvSpPr>
          <p:nvPr>
            <p:ph type="sldNum" sz="quarter" idx="4"/>
          </p:nvPr>
        </p:nvSpPr>
        <p:spPr>
          <a:xfrm>
            <a:off x="3264692" y="4823533"/>
            <a:ext cx="2057400" cy="274637"/>
          </a:xfrm>
          <a:prstGeom prst="rect">
            <a:avLst/>
          </a:prstGeom>
        </p:spPr>
        <p:txBody>
          <a:bodyPr vert="horz" lIns="91440" tIns="45720" rIns="91440" bIns="45720" rtlCol="0" anchor="ctr"/>
          <a:lstStyle>
            <a:lvl1pPr algn="ctr">
              <a:defRPr sz="900">
                <a:solidFill>
                  <a:schemeClr val="tx1">
                    <a:tint val="75000"/>
                  </a:schemeClr>
                </a:solidFill>
              </a:defRPr>
            </a:lvl1pPr>
          </a:lstStyle>
          <a:p>
            <a:fld id="{DC93F42E-8207-4D49-B980-0D8E592C6472}" type="slidenum">
              <a:rPr lang="en-US" smtClean="0"/>
              <a:pPr/>
              <a:t>‹#›</a:t>
            </a:fld>
            <a:endParaRPr lang="en-US"/>
          </a:p>
        </p:txBody>
      </p:sp>
      <p:sp>
        <p:nvSpPr>
          <p:cNvPr id="9" name="Slide Number Placeholder 3"/>
          <p:cNvSpPr txBox="1">
            <a:spLocks/>
          </p:cNvSpPr>
          <p:nvPr userDrawn="1"/>
        </p:nvSpPr>
        <p:spPr>
          <a:xfrm>
            <a:off x="3264692" y="4842076"/>
            <a:ext cx="2057400" cy="274637"/>
          </a:xfrm>
          <a:prstGeom prst="rect">
            <a:avLst/>
          </a:prstGeom>
        </p:spPr>
        <p:txBody>
          <a:bodyPr vert="horz" lIns="91440" tIns="45720" rIns="91440" bIns="45720" rtlCol="0" anchor="ctr"/>
          <a:lstStyle>
            <a:defPPr>
              <a:defRPr lang="en-US"/>
            </a:defPPr>
            <a:lvl1pPr marL="0" algn="ctr" defTabSz="685800" rtl="0" eaLnBrk="1" latinLnBrk="0" hangingPunct="1">
              <a:defRPr sz="700" kern="1200">
                <a:solidFill>
                  <a:schemeClr val="tx1">
                    <a:tint val="75000"/>
                  </a:schemeClr>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3882284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2" y="753114"/>
            <a:ext cx="8593469" cy="367903"/>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408670"/>
            <a:ext cx="2762088" cy="3245483"/>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408670"/>
            <a:ext cx="2762088" cy="3245483"/>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408670"/>
            <a:ext cx="2762088" cy="3245483"/>
          </a:xfrm>
        </p:spPr>
        <p:txBody>
          <a:bodyPr/>
          <a:lstStyle>
            <a:lvl1pPr marL="270000">
              <a:defRPr/>
            </a:lvl1pPr>
          </a:lstStyle>
          <a:p>
            <a:pPr lvl="0"/>
            <a:r>
              <a:rPr lang="pl-PL"/>
              <a:t>Click to edit content</a:t>
            </a:r>
          </a:p>
        </p:txBody>
      </p:sp>
      <p:sp>
        <p:nvSpPr>
          <p:cNvPr id="8"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4180469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2" y="753114"/>
            <a:ext cx="8593469" cy="367903"/>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408670"/>
            <a:ext cx="4184754" cy="324548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408669"/>
            <a:ext cx="4184754" cy="1556953"/>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3086101"/>
            <a:ext cx="4184754" cy="1568052"/>
          </a:xfrm>
        </p:spPr>
        <p:txBody>
          <a:bodyPr/>
          <a:lstStyle>
            <a:lvl1pPr marL="270000">
              <a:defRPr/>
            </a:lvl1pPr>
          </a:lstStyle>
          <a:p>
            <a:pPr lvl="0"/>
            <a:r>
              <a:rPr lang="pl-PL"/>
              <a:t>Click to edit content</a:t>
            </a:r>
          </a:p>
        </p:txBody>
      </p:sp>
      <p:sp>
        <p:nvSpPr>
          <p:cNvPr id="10"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825296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2" y="753114"/>
            <a:ext cx="8593469" cy="367903"/>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4695656" y="1408670"/>
            <a:ext cx="4184754" cy="324548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408669"/>
            <a:ext cx="4184754" cy="1556953"/>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3086101"/>
            <a:ext cx="4184754" cy="1568052"/>
          </a:xfrm>
        </p:spPr>
        <p:txBody>
          <a:bodyPr/>
          <a:lstStyle>
            <a:lvl1pPr marL="270000">
              <a:defRPr/>
            </a:lvl1pPr>
          </a:lstStyle>
          <a:p>
            <a:pPr lvl="0"/>
            <a:r>
              <a:rPr lang="pl-PL"/>
              <a:t>Click to edit content</a:t>
            </a:r>
          </a:p>
        </p:txBody>
      </p:sp>
      <p:sp>
        <p:nvSpPr>
          <p:cNvPr id="10"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65136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1">
    <p:spTree>
      <p:nvGrpSpPr>
        <p:cNvPr id="1" name=""/>
        <p:cNvGrpSpPr/>
        <p:nvPr/>
      </p:nvGrpSpPr>
      <p:grpSpPr>
        <a:xfrm>
          <a:off x="0" y="0"/>
          <a:ext cx="0" cy="0"/>
          <a:chOff x="0" y="0"/>
          <a:chExt cx="0" cy="0"/>
        </a:xfrm>
      </p:grpSpPr>
      <p:sp>
        <p:nvSpPr>
          <p:cNvPr id="61" name="Prostokąt 2"/>
          <p:cNvSpPr/>
          <p:nvPr userDrawn="1"/>
        </p:nvSpPr>
        <p:spPr>
          <a:xfrm>
            <a:off x="793" y="0"/>
            <a:ext cx="9144000" cy="51435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7" name="Tytuł 1"/>
          <p:cNvSpPr>
            <a:spLocks noGrp="1"/>
          </p:cNvSpPr>
          <p:nvPr>
            <p:ph type="title" hasCustomPrompt="1"/>
          </p:nvPr>
        </p:nvSpPr>
        <p:spPr>
          <a:xfrm>
            <a:off x="3933825" y="1496625"/>
            <a:ext cx="4953436" cy="2291750"/>
          </a:xfrm>
        </p:spPr>
        <p:txBody>
          <a:bodyPr anchor="ctr"/>
          <a:lstStyle>
            <a:lvl1pPr algn="l">
              <a:lnSpc>
                <a:spcPct val="100000"/>
              </a:lnSpc>
              <a:spcBef>
                <a:spcPts val="450"/>
              </a:spcBef>
              <a:spcAft>
                <a:spcPts val="450"/>
              </a:spcAft>
              <a:defRPr sz="2300" b="1">
                <a:solidFill>
                  <a:schemeClr val="bg1"/>
                </a:solidFill>
              </a:defRPr>
            </a:lvl1pPr>
          </a:lstStyle>
          <a:p>
            <a:r>
              <a:rPr lang="pl-PL" dirty="0"/>
              <a:t>EDIT TITLE</a:t>
            </a:r>
            <a:endParaRPr lang="en-US" dirty="0"/>
          </a:p>
        </p:txBody>
      </p:sp>
      <p:grpSp>
        <p:nvGrpSpPr>
          <p:cNvPr id="95" name="Group 35"/>
          <p:cNvGrpSpPr>
            <a:grpSpLocks noChangeAspect="1"/>
          </p:cNvGrpSpPr>
          <p:nvPr userDrawn="1"/>
        </p:nvGrpSpPr>
        <p:grpSpPr bwMode="auto">
          <a:xfrm>
            <a:off x="609601" y="849169"/>
            <a:ext cx="2507458" cy="3026386"/>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51"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bg1"/>
                </a:solidFill>
              </a:defRPr>
            </a:lvl1pPr>
          </a:lstStyle>
          <a:p>
            <a:fld id="{DC93F42E-8207-4D49-B980-0D8E592C6472}" type="slidenum">
              <a:rPr lang="en-US" smtClean="0"/>
              <a:pPr/>
              <a:t>‹#›</a:t>
            </a:fld>
            <a:endParaRPr lang="en-US" dirty="0"/>
          </a:p>
        </p:txBody>
      </p:sp>
      <p:grpSp>
        <p:nvGrpSpPr>
          <p:cNvPr id="52" name="Group 19"/>
          <p:cNvGrpSpPr>
            <a:grpSpLocks noChangeAspect="1"/>
          </p:cNvGrpSpPr>
          <p:nvPr userDrawn="1"/>
        </p:nvGrpSpPr>
        <p:grpSpPr bwMode="auto">
          <a:xfrm>
            <a:off x="8192303" y="4375544"/>
            <a:ext cx="438164" cy="423513"/>
            <a:chOff x="2074" y="843"/>
            <a:chExt cx="1615" cy="1561"/>
          </a:xfrm>
        </p:grpSpPr>
        <p:sp>
          <p:nvSpPr>
            <p:cNvPr id="53"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9" name="Group 5"/>
          <p:cNvGrpSpPr>
            <a:grpSpLocks noChangeAspect="1"/>
          </p:cNvGrpSpPr>
          <p:nvPr userDrawn="1"/>
        </p:nvGrpSpPr>
        <p:grpSpPr bwMode="auto">
          <a:xfrm>
            <a:off x="589309" y="4326391"/>
            <a:ext cx="959338" cy="509068"/>
            <a:chOff x="1640" y="963"/>
            <a:chExt cx="2480" cy="1316"/>
          </a:xfrm>
          <a:solidFill>
            <a:schemeClr val="bg1"/>
          </a:solidFill>
        </p:grpSpPr>
        <p:sp>
          <p:nvSpPr>
            <p:cNvPr id="80"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708595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1" y="1408671"/>
            <a:ext cx="8593931" cy="3245483"/>
          </a:xfrm>
        </p:spPr>
        <p:txBody>
          <a:bodyPr/>
          <a:lstStyle>
            <a:lvl1pPr marL="269946">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9" name="Trójkąt równoramienny 8"/>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
        <p:nvSpPr>
          <p:cNvPr id="7"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567686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408670"/>
            <a:ext cx="4184754" cy="324548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1" y="1408670"/>
            <a:ext cx="4219769" cy="3245483"/>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10"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1" name="Trójkąt równoramienny 10"/>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
        <p:nvSpPr>
          <p:cNvPr id="9"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2735422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408670"/>
            <a:ext cx="2762088" cy="3245483"/>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408670"/>
            <a:ext cx="2762088" cy="3245483"/>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408670"/>
            <a:ext cx="2762088" cy="3245483"/>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
        <p:nvSpPr>
          <p:cNvPr id="13"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2189618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408670"/>
            <a:ext cx="4184754" cy="324548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408669"/>
            <a:ext cx="4184754" cy="1556953"/>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3086101"/>
            <a:ext cx="4184754" cy="1568052"/>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
        <p:nvSpPr>
          <p:cNvPr id="13"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14685094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4695656" y="1408670"/>
            <a:ext cx="4184754" cy="324548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408669"/>
            <a:ext cx="4184754" cy="1556953"/>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3086101"/>
            <a:ext cx="4184754" cy="1568052"/>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
        <p:nvSpPr>
          <p:cNvPr id="13"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2784263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1"/>
            <a:ext cx="9144000" cy="5143499"/>
          </a:xfrm>
        </p:spPr>
        <p:txBody>
          <a:bodyPr anchor="b"/>
          <a:lstStyle>
            <a:lvl1pPr marL="0" indent="0" algn="ctr">
              <a:buFontTx/>
              <a:buNone/>
              <a:defRPr sz="1800"/>
            </a:lvl1pPr>
          </a:lstStyle>
          <a:p>
            <a:r>
              <a:rPr lang="pl-PL"/>
              <a:t>Full size screen shot.</a:t>
            </a:r>
            <a:br>
              <a:rPr lang="pl-PL"/>
            </a:br>
            <a:r>
              <a:rPr lang="pl-PL"/>
              <a:t>Right click to paste picture if copying from other slide. </a:t>
            </a:r>
            <a:br>
              <a:rPr lang="pl-PL"/>
            </a:br>
            <a:r>
              <a:rPr lang="pl-PL"/>
              <a:t>Left click in center to browse for file to place.</a:t>
            </a:r>
            <a:endParaRPr lang="en-US"/>
          </a:p>
        </p:txBody>
      </p:sp>
      <p:sp>
        <p:nvSpPr>
          <p:cNvPr id="5"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8440373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size screen shot + title">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1"/>
            <a:ext cx="9144000" cy="5143499"/>
          </a:xfrm>
        </p:spPr>
        <p:txBody>
          <a:bodyPr anchor="b"/>
          <a:lstStyle>
            <a:lvl1pPr marL="0" indent="0" algn="ctr">
              <a:buFontTx/>
              <a:buNone/>
              <a:defRPr sz="1800"/>
            </a:lvl1pPr>
          </a:lstStyle>
          <a:p>
            <a:r>
              <a:rPr lang="pl-PL" dirty="0"/>
              <a:t>Full size screen shot.</a:t>
            </a:r>
            <a:br>
              <a:rPr lang="pl-PL" dirty="0"/>
            </a:br>
            <a:r>
              <a:rPr lang="pl-PL" dirty="0"/>
              <a:t>Right click to paste picture if copying from other slide. </a:t>
            </a:r>
            <a:br>
              <a:rPr lang="pl-PL" dirty="0"/>
            </a:br>
            <a:r>
              <a:rPr lang="pl-PL" dirty="0"/>
              <a:t>Left click in center to browse for file to place.</a:t>
            </a:r>
            <a:endParaRPr lang="en-US" dirty="0"/>
          </a:p>
        </p:txBody>
      </p:sp>
      <p:sp>
        <p:nvSpPr>
          <p:cNvPr id="4" name="Tytuł 1"/>
          <p:cNvSpPr>
            <a:spLocks noGrp="1"/>
          </p:cNvSpPr>
          <p:nvPr>
            <p:ph type="title" hasCustomPrompt="1"/>
          </p:nvPr>
        </p:nvSpPr>
        <p:spPr>
          <a:xfrm>
            <a:off x="286917" y="273844"/>
            <a:ext cx="8593493" cy="376967"/>
          </a:xfrm>
        </p:spPr>
        <p:txBody>
          <a:bodyPr/>
          <a:lstStyle/>
          <a:p>
            <a:r>
              <a:rPr lang="pl-PL"/>
              <a:t>Edit Title</a:t>
            </a:r>
            <a:endParaRPr lang="en-US"/>
          </a:p>
        </p:txBody>
      </p:sp>
      <p:sp>
        <p:nvSpPr>
          <p:cNvPr id="5"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9240236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Status</a:t>
            </a:r>
            <a:endParaRPr lang="en-US"/>
          </a:p>
        </p:txBody>
      </p:sp>
      <p:sp>
        <p:nvSpPr>
          <p:cNvPr id="8" name="Symbol zastępczy tekstu 10"/>
          <p:cNvSpPr>
            <a:spLocks noGrp="1"/>
          </p:cNvSpPr>
          <p:nvPr>
            <p:ph type="body" sz="quarter" idx="16" hasCustomPrompt="1"/>
          </p:nvPr>
        </p:nvSpPr>
        <p:spPr>
          <a:xfrm>
            <a:off x="286941" y="1631092"/>
            <a:ext cx="2762250" cy="3023062"/>
          </a:xfrm>
        </p:spPr>
        <p:txBody>
          <a:bodyPr>
            <a:normAutofit/>
          </a:bodyPr>
          <a:lstStyle>
            <a:lvl1pPr marL="0" indent="0">
              <a:buNone/>
              <a:defRPr sz="1500"/>
            </a:lvl1pPr>
          </a:lstStyle>
          <a:p>
            <a:pPr lvl="0"/>
            <a:r>
              <a:rPr lang="pl-PL"/>
              <a:t>Completed projects</a:t>
            </a:r>
            <a:endParaRPr lang="en-US"/>
          </a:p>
        </p:txBody>
      </p:sp>
      <p:sp>
        <p:nvSpPr>
          <p:cNvPr id="9" name="Symbol zastępczy tekstu 10"/>
          <p:cNvSpPr>
            <a:spLocks noGrp="1"/>
          </p:cNvSpPr>
          <p:nvPr>
            <p:ph type="body" sz="quarter" idx="17" hasCustomPrompt="1"/>
          </p:nvPr>
        </p:nvSpPr>
        <p:spPr>
          <a:xfrm>
            <a:off x="6118160" y="1631092"/>
            <a:ext cx="2762250" cy="3023062"/>
          </a:xfrm>
        </p:spPr>
        <p:txBody>
          <a:bodyPr/>
          <a:lstStyle>
            <a:lvl1pPr marL="0" indent="0">
              <a:buNone/>
              <a:defRPr sz="1500"/>
            </a:lvl1pPr>
          </a:lstStyle>
          <a:p>
            <a:pPr lvl="0"/>
            <a:r>
              <a:rPr lang="pl-PL"/>
              <a:t>Upcoming projects</a:t>
            </a:r>
            <a:endParaRPr lang="en-US"/>
          </a:p>
        </p:txBody>
      </p:sp>
      <p:sp>
        <p:nvSpPr>
          <p:cNvPr id="10" name="Symbol zastępczy tekstu 10"/>
          <p:cNvSpPr>
            <a:spLocks noGrp="1"/>
          </p:cNvSpPr>
          <p:nvPr>
            <p:ph type="body" sz="quarter" idx="18" hasCustomPrompt="1"/>
          </p:nvPr>
        </p:nvSpPr>
        <p:spPr>
          <a:xfrm>
            <a:off x="3202538" y="1631092"/>
            <a:ext cx="2762250" cy="3023062"/>
          </a:xfrm>
        </p:spPr>
        <p:txBody>
          <a:bodyPr>
            <a:normAutofit/>
          </a:bodyPr>
          <a:lstStyle>
            <a:lvl1pPr marL="0" indent="0">
              <a:buNone/>
              <a:defRPr sz="1500" baseline="0"/>
            </a:lvl1pPr>
          </a:lstStyle>
          <a:p>
            <a:pPr lvl="0"/>
            <a:r>
              <a:rPr lang="pl-PL"/>
              <a:t>Active projects</a:t>
            </a:r>
            <a:endParaRPr lang="en-US"/>
          </a:p>
        </p:txBody>
      </p:sp>
      <p:sp>
        <p:nvSpPr>
          <p:cNvPr id="11" name="Prostokąt 10"/>
          <p:cNvSpPr/>
          <p:nvPr userDrawn="1"/>
        </p:nvSpPr>
        <p:spPr>
          <a:xfrm>
            <a:off x="286917" y="1065771"/>
            <a:ext cx="2762275" cy="3985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2" name="pole tekstowe 11"/>
          <p:cNvSpPr txBox="1"/>
          <p:nvPr userDrawn="1"/>
        </p:nvSpPr>
        <p:spPr>
          <a:xfrm>
            <a:off x="721820" y="1132186"/>
            <a:ext cx="1265411" cy="284693"/>
          </a:xfrm>
          <a:prstGeom prst="rect">
            <a:avLst/>
          </a:prstGeom>
          <a:noFill/>
        </p:spPr>
        <p:txBody>
          <a:bodyPr wrap="none" lIns="68580" tIns="34290" rIns="68580" bIns="34290" rtlCol="0">
            <a:spAutoFit/>
          </a:bodyPr>
          <a:lstStyle/>
          <a:p>
            <a:r>
              <a:rPr lang="pl-PL" b="1">
                <a:solidFill>
                  <a:schemeClr val="bg1"/>
                </a:solidFill>
              </a:rPr>
              <a:t>COMPLETED</a:t>
            </a:r>
            <a:endParaRPr lang="en-US" b="1">
              <a:solidFill>
                <a:schemeClr val="bg1"/>
              </a:solidFill>
            </a:endParaRPr>
          </a:p>
        </p:txBody>
      </p:sp>
      <p:sp>
        <p:nvSpPr>
          <p:cNvPr id="13" name="Prostokąt 12"/>
          <p:cNvSpPr/>
          <p:nvPr userDrawn="1"/>
        </p:nvSpPr>
        <p:spPr>
          <a:xfrm>
            <a:off x="3202513" y="1065771"/>
            <a:ext cx="2762275" cy="398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4" name="pole tekstowe 13"/>
          <p:cNvSpPr txBox="1"/>
          <p:nvPr userDrawn="1"/>
        </p:nvSpPr>
        <p:spPr>
          <a:xfrm>
            <a:off x="3643947" y="1132186"/>
            <a:ext cx="797334" cy="284693"/>
          </a:xfrm>
          <a:prstGeom prst="rect">
            <a:avLst/>
          </a:prstGeom>
          <a:noFill/>
        </p:spPr>
        <p:txBody>
          <a:bodyPr wrap="none" lIns="68580" tIns="34290" rIns="68580" bIns="34290" rtlCol="0">
            <a:spAutoFit/>
          </a:bodyPr>
          <a:lstStyle/>
          <a:p>
            <a:r>
              <a:rPr lang="pl-PL" b="1">
                <a:solidFill>
                  <a:schemeClr val="bg1"/>
                </a:solidFill>
              </a:rPr>
              <a:t>ACTIVE</a:t>
            </a:r>
            <a:endParaRPr lang="en-US" b="1">
              <a:solidFill>
                <a:schemeClr val="bg1"/>
              </a:solidFill>
            </a:endParaRPr>
          </a:p>
        </p:txBody>
      </p:sp>
      <p:sp>
        <p:nvSpPr>
          <p:cNvPr id="15" name="Prostokąt 14"/>
          <p:cNvSpPr/>
          <p:nvPr userDrawn="1"/>
        </p:nvSpPr>
        <p:spPr>
          <a:xfrm>
            <a:off x="6118160" y="1065771"/>
            <a:ext cx="2762275" cy="3985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6" name="pole tekstowe 15"/>
          <p:cNvSpPr txBox="1"/>
          <p:nvPr userDrawn="1"/>
        </p:nvSpPr>
        <p:spPr>
          <a:xfrm>
            <a:off x="6523002" y="1132186"/>
            <a:ext cx="1125949" cy="284693"/>
          </a:xfrm>
          <a:prstGeom prst="rect">
            <a:avLst/>
          </a:prstGeom>
          <a:noFill/>
        </p:spPr>
        <p:txBody>
          <a:bodyPr wrap="none" lIns="68580" tIns="34290" rIns="68580" bIns="34290" rtlCol="0">
            <a:spAutoFit/>
          </a:bodyPr>
          <a:lstStyle/>
          <a:p>
            <a:r>
              <a:rPr lang="pl-PL" b="1">
                <a:solidFill>
                  <a:schemeClr val="bg1"/>
                </a:solidFill>
              </a:rPr>
              <a:t>UPCOMING</a:t>
            </a:r>
            <a:endParaRPr lang="en-US" b="1">
              <a:solidFill>
                <a:schemeClr val="bg1"/>
              </a:solidFill>
            </a:endParaRPr>
          </a:p>
        </p:txBody>
      </p:sp>
      <p:pic>
        <p:nvPicPr>
          <p:cNvPr id="6" name="Obraz 5"/>
          <p:cNvPicPr>
            <a:picLocks noChangeAspect="1"/>
          </p:cNvPicPr>
          <p:nvPr userDrawn="1"/>
        </p:nvPicPr>
        <p:blipFill>
          <a:blip r:embed="rId2"/>
          <a:stretch>
            <a:fillRect/>
          </a:stretch>
        </p:blipFill>
        <p:spPr>
          <a:xfrm>
            <a:off x="6239625" y="1184067"/>
            <a:ext cx="161912" cy="161912"/>
          </a:xfrm>
          <a:prstGeom prst="rect">
            <a:avLst/>
          </a:prstGeom>
        </p:spPr>
      </p:pic>
      <p:pic>
        <p:nvPicPr>
          <p:cNvPr id="7" name="Obraz 6"/>
          <p:cNvPicPr>
            <a:picLocks noChangeAspect="1"/>
          </p:cNvPicPr>
          <p:nvPr userDrawn="1"/>
        </p:nvPicPr>
        <p:blipFill>
          <a:blip r:embed="rId3"/>
          <a:stretch>
            <a:fillRect/>
          </a:stretch>
        </p:blipFill>
        <p:spPr>
          <a:xfrm>
            <a:off x="425047" y="1167106"/>
            <a:ext cx="226223" cy="178874"/>
          </a:xfrm>
          <a:prstGeom prst="rect">
            <a:avLst/>
          </a:prstGeom>
        </p:spPr>
      </p:pic>
      <p:pic>
        <p:nvPicPr>
          <p:cNvPr id="17" name="Obraz 16"/>
          <p:cNvPicPr>
            <a:picLocks noChangeAspect="1"/>
          </p:cNvPicPr>
          <p:nvPr userDrawn="1"/>
        </p:nvPicPr>
        <p:blipFill>
          <a:blip r:embed="rId4"/>
          <a:stretch>
            <a:fillRect/>
          </a:stretch>
        </p:blipFill>
        <p:spPr>
          <a:xfrm>
            <a:off x="3323322" y="1132185"/>
            <a:ext cx="224784" cy="242530"/>
          </a:xfrm>
          <a:prstGeom prst="rect">
            <a:avLst/>
          </a:prstGeom>
        </p:spPr>
      </p:pic>
      <p:sp>
        <p:nvSpPr>
          <p:cNvPr id="19"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9079222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Timeline</a:t>
            </a:r>
            <a:endParaRPr lang="en-US"/>
          </a:p>
        </p:txBody>
      </p:sp>
      <p:sp>
        <p:nvSpPr>
          <p:cNvPr id="11" name="Prostokąt 10"/>
          <p:cNvSpPr/>
          <p:nvPr userDrawn="1"/>
        </p:nvSpPr>
        <p:spPr>
          <a:xfrm>
            <a:off x="286917" y="1065771"/>
            <a:ext cx="535784" cy="3985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7" name="Symbol zastępczy tekstu 10"/>
          <p:cNvSpPr>
            <a:spLocks noGrp="1"/>
          </p:cNvSpPr>
          <p:nvPr>
            <p:ph type="body" sz="quarter" idx="19" hasCustomPrompt="1"/>
          </p:nvPr>
        </p:nvSpPr>
        <p:spPr>
          <a:xfrm>
            <a:off x="6326154" y="1065771"/>
            <a:ext cx="2554255" cy="1128790"/>
          </a:xfrm>
        </p:spPr>
        <p:txBody>
          <a:bodyPr>
            <a:normAutofit/>
          </a:bodyPr>
          <a:lstStyle>
            <a:lvl1pPr marL="0" indent="0">
              <a:buNone/>
              <a:defRPr sz="1500"/>
            </a:lvl1pPr>
          </a:lstStyle>
          <a:p>
            <a:pPr lvl="0"/>
            <a:r>
              <a:rPr lang="pl-PL"/>
              <a:t>Completed projects</a:t>
            </a:r>
            <a:endParaRPr lang="en-US"/>
          </a:p>
        </p:txBody>
      </p:sp>
      <p:sp>
        <p:nvSpPr>
          <p:cNvPr id="18" name="Symbol zastępczy tekstu 10"/>
          <p:cNvSpPr>
            <a:spLocks noGrp="1"/>
          </p:cNvSpPr>
          <p:nvPr>
            <p:ph type="body" sz="quarter" idx="20" hasCustomPrompt="1"/>
          </p:nvPr>
        </p:nvSpPr>
        <p:spPr>
          <a:xfrm>
            <a:off x="6326154" y="3534649"/>
            <a:ext cx="2554255" cy="1128790"/>
          </a:xfrm>
        </p:spPr>
        <p:txBody>
          <a:bodyPr/>
          <a:lstStyle>
            <a:lvl1pPr marL="0" indent="0">
              <a:buNone/>
              <a:defRPr sz="1500"/>
            </a:lvl1pPr>
          </a:lstStyle>
          <a:p>
            <a:pPr lvl="0"/>
            <a:r>
              <a:rPr lang="pl-PL"/>
              <a:t>Upcoming projects</a:t>
            </a:r>
            <a:endParaRPr lang="en-US"/>
          </a:p>
        </p:txBody>
      </p:sp>
      <p:sp>
        <p:nvSpPr>
          <p:cNvPr id="19" name="Symbol zastępczy tekstu 10"/>
          <p:cNvSpPr>
            <a:spLocks noGrp="1"/>
          </p:cNvSpPr>
          <p:nvPr>
            <p:ph type="body" sz="quarter" idx="21" hasCustomPrompt="1"/>
          </p:nvPr>
        </p:nvSpPr>
        <p:spPr>
          <a:xfrm>
            <a:off x="6326154" y="2300210"/>
            <a:ext cx="2554255" cy="1128790"/>
          </a:xfrm>
        </p:spPr>
        <p:txBody>
          <a:bodyPr>
            <a:normAutofit/>
          </a:bodyPr>
          <a:lstStyle>
            <a:lvl1pPr marL="0" indent="0">
              <a:buNone/>
              <a:defRPr sz="1500" baseline="0"/>
            </a:lvl1pPr>
          </a:lstStyle>
          <a:p>
            <a:pPr lvl="0"/>
            <a:r>
              <a:rPr lang="pl-PL"/>
              <a:t>Active projects</a:t>
            </a:r>
            <a:endParaRPr lang="en-US"/>
          </a:p>
        </p:txBody>
      </p:sp>
      <p:sp>
        <p:nvSpPr>
          <p:cNvPr id="25" name="Prostokąt 24"/>
          <p:cNvSpPr/>
          <p:nvPr userDrawn="1"/>
        </p:nvSpPr>
        <p:spPr>
          <a:xfrm>
            <a:off x="286916" y="2295896"/>
            <a:ext cx="535785" cy="398506"/>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6" name="Prostokąt 25"/>
          <p:cNvSpPr/>
          <p:nvPr userDrawn="1"/>
        </p:nvSpPr>
        <p:spPr>
          <a:xfrm>
            <a:off x="286916" y="3534649"/>
            <a:ext cx="535786" cy="3985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7" name="Symbol zastępczy tekstu 10"/>
          <p:cNvSpPr>
            <a:spLocks noGrp="1"/>
          </p:cNvSpPr>
          <p:nvPr>
            <p:ph type="body" sz="quarter" idx="22" hasCustomPrompt="1"/>
          </p:nvPr>
        </p:nvSpPr>
        <p:spPr>
          <a:xfrm>
            <a:off x="3574427" y="1065771"/>
            <a:ext cx="2554255" cy="1128790"/>
          </a:xfrm>
        </p:spPr>
        <p:txBody>
          <a:bodyPr>
            <a:normAutofit/>
          </a:bodyPr>
          <a:lstStyle>
            <a:lvl1pPr marL="0" indent="0">
              <a:buNone/>
              <a:defRPr sz="1500"/>
            </a:lvl1pPr>
          </a:lstStyle>
          <a:p>
            <a:pPr lvl="0"/>
            <a:r>
              <a:rPr lang="pl-PL"/>
              <a:t>Completed projects</a:t>
            </a:r>
            <a:endParaRPr lang="en-US"/>
          </a:p>
        </p:txBody>
      </p:sp>
      <p:sp>
        <p:nvSpPr>
          <p:cNvPr id="28" name="Symbol zastępczy tekstu 10"/>
          <p:cNvSpPr>
            <a:spLocks noGrp="1"/>
          </p:cNvSpPr>
          <p:nvPr>
            <p:ph type="body" sz="quarter" idx="23" hasCustomPrompt="1"/>
          </p:nvPr>
        </p:nvSpPr>
        <p:spPr>
          <a:xfrm>
            <a:off x="3574427" y="3534649"/>
            <a:ext cx="2554255" cy="1128790"/>
          </a:xfrm>
        </p:spPr>
        <p:txBody>
          <a:bodyPr/>
          <a:lstStyle>
            <a:lvl1pPr marL="0" indent="0">
              <a:buNone/>
              <a:defRPr sz="1500"/>
            </a:lvl1pPr>
          </a:lstStyle>
          <a:p>
            <a:pPr lvl="0"/>
            <a:r>
              <a:rPr lang="pl-PL"/>
              <a:t>Upcoming projects</a:t>
            </a:r>
            <a:endParaRPr lang="en-US"/>
          </a:p>
        </p:txBody>
      </p:sp>
      <p:sp>
        <p:nvSpPr>
          <p:cNvPr id="29" name="Symbol zastępczy tekstu 10"/>
          <p:cNvSpPr>
            <a:spLocks noGrp="1"/>
          </p:cNvSpPr>
          <p:nvPr>
            <p:ph type="body" sz="quarter" idx="24" hasCustomPrompt="1"/>
          </p:nvPr>
        </p:nvSpPr>
        <p:spPr>
          <a:xfrm>
            <a:off x="3574427" y="2300210"/>
            <a:ext cx="2554255" cy="1128790"/>
          </a:xfrm>
        </p:spPr>
        <p:txBody>
          <a:bodyPr>
            <a:normAutofit/>
          </a:bodyPr>
          <a:lstStyle>
            <a:lvl1pPr marL="0" indent="0">
              <a:buNone/>
              <a:defRPr sz="1500" baseline="0"/>
            </a:lvl1pPr>
          </a:lstStyle>
          <a:p>
            <a:pPr lvl="0"/>
            <a:r>
              <a:rPr lang="pl-PL"/>
              <a:t>Active projects</a:t>
            </a:r>
            <a:endParaRPr lang="en-US"/>
          </a:p>
        </p:txBody>
      </p:sp>
      <p:sp>
        <p:nvSpPr>
          <p:cNvPr id="30" name="Symbol zastępczy tekstu 10"/>
          <p:cNvSpPr>
            <a:spLocks noGrp="1"/>
          </p:cNvSpPr>
          <p:nvPr>
            <p:ph type="body" sz="quarter" idx="25" hasCustomPrompt="1"/>
          </p:nvPr>
        </p:nvSpPr>
        <p:spPr>
          <a:xfrm>
            <a:off x="822701" y="1065771"/>
            <a:ext cx="2554255" cy="1128790"/>
          </a:xfrm>
        </p:spPr>
        <p:txBody>
          <a:bodyPr>
            <a:normAutofit/>
          </a:bodyPr>
          <a:lstStyle>
            <a:lvl1pPr marL="0" indent="0">
              <a:buNone/>
              <a:defRPr sz="1500"/>
            </a:lvl1pPr>
          </a:lstStyle>
          <a:p>
            <a:pPr lvl="0"/>
            <a:r>
              <a:rPr lang="pl-PL"/>
              <a:t>Completed projects</a:t>
            </a:r>
            <a:endParaRPr lang="en-US"/>
          </a:p>
        </p:txBody>
      </p:sp>
      <p:sp>
        <p:nvSpPr>
          <p:cNvPr id="31" name="Symbol zastępczy tekstu 10"/>
          <p:cNvSpPr>
            <a:spLocks noGrp="1"/>
          </p:cNvSpPr>
          <p:nvPr>
            <p:ph type="body" sz="quarter" idx="26" hasCustomPrompt="1"/>
          </p:nvPr>
        </p:nvSpPr>
        <p:spPr>
          <a:xfrm>
            <a:off x="822701" y="3534649"/>
            <a:ext cx="2554255" cy="1128790"/>
          </a:xfrm>
        </p:spPr>
        <p:txBody>
          <a:bodyPr/>
          <a:lstStyle>
            <a:lvl1pPr marL="0" indent="0">
              <a:buNone/>
              <a:defRPr sz="1500"/>
            </a:lvl1pPr>
          </a:lstStyle>
          <a:p>
            <a:pPr lvl="0"/>
            <a:r>
              <a:rPr lang="pl-PL"/>
              <a:t>Upcoming projects</a:t>
            </a:r>
            <a:endParaRPr lang="en-US"/>
          </a:p>
        </p:txBody>
      </p:sp>
      <p:sp>
        <p:nvSpPr>
          <p:cNvPr id="32" name="Symbol zastępczy tekstu 10"/>
          <p:cNvSpPr>
            <a:spLocks noGrp="1"/>
          </p:cNvSpPr>
          <p:nvPr>
            <p:ph type="body" sz="quarter" idx="27" hasCustomPrompt="1"/>
          </p:nvPr>
        </p:nvSpPr>
        <p:spPr>
          <a:xfrm>
            <a:off x="822701" y="2300210"/>
            <a:ext cx="2554255" cy="1128790"/>
          </a:xfrm>
        </p:spPr>
        <p:txBody>
          <a:bodyPr>
            <a:normAutofit/>
          </a:bodyPr>
          <a:lstStyle>
            <a:lvl1pPr marL="0" indent="0">
              <a:buNone/>
              <a:defRPr sz="1500" baseline="0"/>
            </a:lvl1pPr>
          </a:lstStyle>
          <a:p>
            <a:pPr lvl="0"/>
            <a:r>
              <a:rPr lang="pl-PL"/>
              <a:t>Active projects</a:t>
            </a:r>
            <a:endParaRPr lang="en-US"/>
          </a:p>
        </p:txBody>
      </p:sp>
      <p:pic>
        <p:nvPicPr>
          <p:cNvPr id="39" name="Obraz 38"/>
          <p:cNvPicPr>
            <a:picLocks noChangeAspect="1"/>
          </p:cNvPicPr>
          <p:nvPr userDrawn="1"/>
        </p:nvPicPr>
        <p:blipFill>
          <a:blip r:embed="rId2"/>
          <a:stretch>
            <a:fillRect/>
          </a:stretch>
        </p:blipFill>
        <p:spPr>
          <a:xfrm>
            <a:off x="392896" y="3652945"/>
            <a:ext cx="161912" cy="161912"/>
          </a:xfrm>
          <a:prstGeom prst="rect">
            <a:avLst/>
          </a:prstGeom>
        </p:spPr>
      </p:pic>
      <p:pic>
        <p:nvPicPr>
          <p:cNvPr id="40" name="Obraz 39"/>
          <p:cNvPicPr>
            <a:picLocks noChangeAspect="1"/>
          </p:cNvPicPr>
          <p:nvPr userDrawn="1"/>
        </p:nvPicPr>
        <p:blipFill>
          <a:blip r:embed="rId3"/>
          <a:stretch>
            <a:fillRect/>
          </a:stretch>
        </p:blipFill>
        <p:spPr>
          <a:xfrm>
            <a:off x="363185" y="1167106"/>
            <a:ext cx="226223" cy="178874"/>
          </a:xfrm>
          <a:prstGeom prst="rect">
            <a:avLst/>
          </a:prstGeom>
        </p:spPr>
      </p:pic>
      <p:pic>
        <p:nvPicPr>
          <p:cNvPr id="41" name="Obraz 40"/>
          <p:cNvPicPr>
            <a:picLocks noChangeAspect="1"/>
          </p:cNvPicPr>
          <p:nvPr userDrawn="1"/>
        </p:nvPicPr>
        <p:blipFill>
          <a:blip r:embed="rId4"/>
          <a:stretch>
            <a:fillRect/>
          </a:stretch>
        </p:blipFill>
        <p:spPr>
          <a:xfrm>
            <a:off x="364624" y="2373883"/>
            <a:ext cx="224784" cy="242530"/>
          </a:xfrm>
          <a:prstGeom prst="rect">
            <a:avLst/>
          </a:prstGeom>
        </p:spPr>
      </p:pic>
      <p:sp>
        <p:nvSpPr>
          <p:cNvPr id="4" name="Symbol zastępczy tekstu 3"/>
          <p:cNvSpPr>
            <a:spLocks noGrp="1"/>
          </p:cNvSpPr>
          <p:nvPr>
            <p:ph type="body" sz="quarter" idx="28" hasCustomPrompt="1"/>
          </p:nvPr>
        </p:nvSpPr>
        <p:spPr>
          <a:xfrm>
            <a:off x="2701529" y="786727"/>
            <a:ext cx="675084" cy="226219"/>
          </a:xfrm>
        </p:spPr>
        <p:txBody>
          <a:bodyPr>
            <a:noAutofit/>
          </a:bodyPr>
          <a:lstStyle>
            <a:lvl1pPr marL="0" indent="0" algn="r">
              <a:buNone/>
              <a:defRPr sz="800" b="1">
                <a:solidFill>
                  <a:schemeClr val="accent6"/>
                </a:solidFill>
              </a:defRPr>
            </a:lvl1pPr>
          </a:lstStyle>
          <a:p>
            <a:pPr lvl="0"/>
            <a:r>
              <a:rPr lang="pl-PL" sz="1100"/>
              <a:t>YEAR</a:t>
            </a:r>
            <a:endParaRPr lang="en-US"/>
          </a:p>
        </p:txBody>
      </p:sp>
      <p:sp>
        <p:nvSpPr>
          <p:cNvPr id="20" name="Symbol zastępczy tekstu 3"/>
          <p:cNvSpPr>
            <a:spLocks noGrp="1"/>
          </p:cNvSpPr>
          <p:nvPr>
            <p:ph type="body" sz="quarter" idx="29" hasCustomPrompt="1"/>
          </p:nvPr>
        </p:nvSpPr>
        <p:spPr>
          <a:xfrm>
            <a:off x="5453598" y="786727"/>
            <a:ext cx="675084" cy="226219"/>
          </a:xfrm>
        </p:spPr>
        <p:txBody>
          <a:bodyPr>
            <a:noAutofit/>
          </a:bodyPr>
          <a:lstStyle>
            <a:lvl1pPr marL="0" indent="0" algn="r">
              <a:buNone/>
              <a:defRPr sz="800" b="1">
                <a:solidFill>
                  <a:schemeClr val="accent6"/>
                </a:solidFill>
              </a:defRPr>
            </a:lvl1pPr>
          </a:lstStyle>
          <a:p>
            <a:pPr lvl="0"/>
            <a:r>
              <a:rPr lang="pl-PL" sz="1100"/>
              <a:t>YEAR</a:t>
            </a:r>
            <a:endParaRPr lang="en-US"/>
          </a:p>
        </p:txBody>
      </p:sp>
      <p:sp>
        <p:nvSpPr>
          <p:cNvPr id="21" name="Symbol zastępczy tekstu 3"/>
          <p:cNvSpPr>
            <a:spLocks noGrp="1"/>
          </p:cNvSpPr>
          <p:nvPr>
            <p:ph type="body" sz="quarter" idx="30" hasCustomPrompt="1"/>
          </p:nvPr>
        </p:nvSpPr>
        <p:spPr>
          <a:xfrm>
            <a:off x="8205325" y="786727"/>
            <a:ext cx="675084" cy="226219"/>
          </a:xfrm>
        </p:spPr>
        <p:txBody>
          <a:bodyPr>
            <a:noAutofit/>
          </a:bodyPr>
          <a:lstStyle>
            <a:lvl1pPr marL="0" indent="0" algn="r">
              <a:buNone/>
              <a:defRPr sz="800" b="1">
                <a:solidFill>
                  <a:schemeClr val="accent6"/>
                </a:solidFill>
              </a:defRPr>
            </a:lvl1pPr>
          </a:lstStyle>
          <a:p>
            <a:pPr lvl="0"/>
            <a:r>
              <a:rPr lang="pl-PL" sz="1100"/>
              <a:t>YEAR</a:t>
            </a:r>
            <a:endParaRPr lang="en-US"/>
          </a:p>
        </p:txBody>
      </p:sp>
      <p:sp>
        <p:nvSpPr>
          <p:cNvPr id="23"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37771555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Break / Final">
    <p:spTree>
      <p:nvGrpSpPr>
        <p:cNvPr id="1" name=""/>
        <p:cNvGrpSpPr/>
        <p:nvPr/>
      </p:nvGrpSpPr>
      <p:grpSpPr>
        <a:xfrm>
          <a:off x="0" y="0"/>
          <a:ext cx="0" cy="0"/>
          <a:chOff x="0" y="0"/>
          <a:chExt cx="0" cy="0"/>
        </a:xfrm>
      </p:grpSpPr>
      <p:sp>
        <p:nvSpPr>
          <p:cNvPr id="32" name="Prostokąt 2"/>
          <p:cNvSpPr/>
          <p:nvPr userDrawn="1"/>
        </p:nvSpPr>
        <p:spPr>
          <a:xfrm>
            <a:off x="793" y="0"/>
            <a:ext cx="9144000" cy="51435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46" name="Tytuł 1"/>
          <p:cNvSpPr>
            <a:spLocks noGrp="1"/>
          </p:cNvSpPr>
          <p:nvPr>
            <p:ph type="title" hasCustomPrompt="1"/>
          </p:nvPr>
        </p:nvSpPr>
        <p:spPr>
          <a:xfrm>
            <a:off x="3933825" y="1496625"/>
            <a:ext cx="4953436" cy="863661"/>
          </a:xfrm>
        </p:spPr>
        <p:txBody>
          <a:bodyPr anchor="ctr"/>
          <a:lstStyle>
            <a:lvl1pPr algn="l">
              <a:lnSpc>
                <a:spcPct val="100000"/>
              </a:lnSpc>
              <a:spcBef>
                <a:spcPts val="450"/>
              </a:spcBef>
              <a:spcAft>
                <a:spcPts val="450"/>
              </a:spcAft>
              <a:defRPr sz="2000" b="1">
                <a:solidFill>
                  <a:schemeClr val="bg1"/>
                </a:solidFill>
              </a:defRPr>
            </a:lvl1pPr>
          </a:lstStyle>
          <a:p>
            <a:r>
              <a:rPr lang="pl-PL" dirty="0"/>
              <a:t>EDIT TITLE</a:t>
            </a:r>
            <a:endParaRPr lang="en-US" dirty="0"/>
          </a:p>
        </p:txBody>
      </p:sp>
      <p:grpSp>
        <p:nvGrpSpPr>
          <p:cNvPr id="64" name="Group 35"/>
          <p:cNvGrpSpPr>
            <a:grpSpLocks noChangeAspect="1"/>
          </p:cNvGrpSpPr>
          <p:nvPr userDrawn="1"/>
        </p:nvGrpSpPr>
        <p:grpSpPr bwMode="auto">
          <a:xfrm>
            <a:off x="609601" y="849169"/>
            <a:ext cx="2507458" cy="3026386"/>
            <a:chOff x="2363" y="293"/>
            <a:chExt cx="1208" cy="1458"/>
          </a:xfrm>
        </p:grpSpPr>
        <p:sp>
          <p:nvSpPr>
            <p:cNvPr id="65"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6"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7"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8"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9"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0"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2"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3"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4"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5"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6"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7"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8"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9"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0"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1"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2"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3"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4"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5"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86" name="Text Placeholder 3"/>
          <p:cNvSpPr>
            <a:spLocks noGrp="1"/>
          </p:cNvSpPr>
          <p:nvPr>
            <p:ph type="body" sz="quarter" idx="10" hasCustomPrompt="1"/>
          </p:nvPr>
        </p:nvSpPr>
        <p:spPr>
          <a:xfrm>
            <a:off x="3933825" y="2447466"/>
            <a:ext cx="4953000" cy="1427622"/>
          </a:xfrm>
        </p:spPr>
        <p:txBody>
          <a:bodyPr/>
          <a:lstStyle>
            <a:lvl1pPr marL="0" indent="0">
              <a:buNone/>
              <a:defRPr>
                <a:solidFill>
                  <a:schemeClr val="bg1"/>
                </a:solidFill>
              </a:defRPr>
            </a:lvl1pPr>
            <a:lvl2pPr marL="244350" indent="0">
              <a:buNone/>
              <a:defRPr>
                <a:solidFill>
                  <a:schemeClr val="bg1"/>
                </a:solidFill>
              </a:defRPr>
            </a:lvl2pPr>
            <a:lvl3pPr marL="587250" indent="0">
              <a:buNone/>
              <a:defRPr>
                <a:solidFill>
                  <a:schemeClr val="bg1"/>
                </a:solidFill>
              </a:defRPr>
            </a:lvl3pPr>
            <a:lvl4pPr marL="930150" indent="0">
              <a:buNone/>
              <a:defRPr>
                <a:solidFill>
                  <a:schemeClr val="bg1"/>
                </a:solidFill>
              </a:defRPr>
            </a:lvl4pPr>
            <a:lvl5pPr marL="1273050" indent="0">
              <a:buNone/>
              <a:defRPr>
                <a:solidFill>
                  <a:schemeClr val="bg1"/>
                </a:solidFill>
              </a:defRPr>
            </a:lvl5pPr>
          </a:lstStyle>
          <a:p>
            <a:pPr lvl="0"/>
            <a:r>
              <a:rPr lang="en-US" dirty="0"/>
              <a:t>EDIT TEXT</a:t>
            </a:r>
          </a:p>
        </p:txBody>
      </p:sp>
      <p:grpSp>
        <p:nvGrpSpPr>
          <p:cNvPr id="87" name="Group 19"/>
          <p:cNvGrpSpPr>
            <a:grpSpLocks noChangeAspect="1"/>
          </p:cNvGrpSpPr>
          <p:nvPr userDrawn="1"/>
        </p:nvGrpSpPr>
        <p:grpSpPr bwMode="auto">
          <a:xfrm>
            <a:off x="8192303" y="4375544"/>
            <a:ext cx="438164" cy="423513"/>
            <a:chOff x="2074" y="843"/>
            <a:chExt cx="1615" cy="1561"/>
          </a:xfrm>
        </p:grpSpPr>
        <p:sp>
          <p:nvSpPr>
            <p:cNvPr id="8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7" name="Group 5"/>
          <p:cNvGrpSpPr>
            <a:grpSpLocks noChangeAspect="1"/>
          </p:cNvGrpSpPr>
          <p:nvPr userDrawn="1"/>
        </p:nvGrpSpPr>
        <p:grpSpPr bwMode="auto">
          <a:xfrm>
            <a:off x="589309" y="4326391"/>
            <a:ext cx="959338" cy="509068"/>
            <a:chOff x="1640" y="963"/>
            <a:chExt cx="2480" cy="1316"/>
          </a:xfrm>
          <a:solidFill>
            <a:schemeClr val="bg1"/>
          </a:solidFill>
        </p:grpSpPr>
        <p:sp>
          <p:nvSpPr>
            <p:cNvPr id="58"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2"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bg1"/>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80881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1">
    <p:spTree>
      <p:nvGrpSpPr>
        <p:cNvPr id="1" name=""/>
        <p:cNvGrpSpPr/>
        <p:nvPr/>
      </p:nvGrpSpPr>
      <p:grpSpPr>
        <a:xfrm>
          <a:off x="0" y="0"/>
          <a:ext cx="0" cy="0"/>
          <a:chOff x="0" y="0"/>
          <a:chExt cx="0" cy="0"/>
        </a:xfrm>
      </p:grpSpPr>
      <p:sp>
        <p:nvSpPr>
          <p:cNvPr id="77" name="Tytuł 1"/>
          <p:cNvSpPr>
            <a:spLocks noGrp="1"/>
          </p:cNvSpPr>
          <p:nvPr>
            <p:ph type="title" hasCustomPrompt="1"/>
          </p:nvPr>
        </p:nvSpPr>
        <p:spPr>
          <a:xfrm>
            <a:off x="3933825" y="1496625"/>
            <a:ext cx="4953436" cy="2291750"/>
          </a:xfrm>
        </p:spPr>
        <p:txBody>
          <a:bodyPr anchor="ctr"/>
          <a:lstStyle>
            <a:lvl1pPr algn="l">
              <a:lnSpc>
                <a:spcPct val="100000"/>
              </a:lnSpc>
              <a:spcBef>
                <a:spcPts val="450"/>
              </a:spcBef>
              <a:spcAft>
                <a:spcPts val="450"/>
              </a:spcAft>
              <a:defRPr lang="en-US" dirty="0">
                <a:solidFill>
                  <a:schemeClr val="accent2"/>
                </a:solidFill>
              </a:defRPr>
            </a:lvl1pPr>
          </a:lstStyle>
          <a:p>
            <a:r>
              <a:rPr lang="pl-PL" dirty="0"/>
              <a:t>EDIT TITLE</a:t>
            </a:r>
            <a:endParaRPr lang="en-US" dirty="0"/>
          </a:p>
        </p:txBody>
      </p:sp>
      <p:grpSp>
        <p:nvGrpSpPr>
          <p:cNvPr id="95" name="Group 35"/>
          <p:cNvGrpSpPr>
            <a:grpSpLocks noChangeAspect="1"/>
          </p:cNvGrpSpPr>
          <p:nvPr userDrawn="1"/>
        </p:nvGrpSpPr>
        <p:grpSpPr bwMode="auto">
          <a:xfrm>
            <a:off x="609601" y="849169"/>
            <a:ext cx="2507458" cy="3026386"/>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25"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33117456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61" name="Prostokąt 2"/>
          <p:cNvSpPr/>
          <p:nvPr userDrawn="1"/>
        </p:nvSpPr>
        <p:spPr>
          <a:xfrm>
            <a:off x="793" y="0"/>
            <a:ext cx="9144000" cy="51435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7" name="Tytuł 1"/>
          <p:cNvSpPr>
            <a:spLocks noGrp="1"/>
          </p:cNvSpPr>
          <p:nvPr>
            <p:ph type="title" hasCustomPrompt="1"/>
          </p:nvPr>
        </p:nvSpPr>
        <p:spPr>
          <a:xfrm>
            <a:off x="3933825" y="1496625"/>
            <a:ext cx="4953436" cy="2291750"/>
          </a:xfrm>
        </p:spPr>
        <p:txBody>
          <a:bodyPr anchor="ctr"/>
          <a:lstStyle>
            <a:lvl1pPr algn="l">
              <a:lnSpc>
                <a:spcPct val="100000"/>
              </a:lnSpc>
              <a:spcBef>
                <a:spcPts val="450"/>
              </a:spcBef>
              <a:spcAft>
                <a:spcPts val="450"/>
              </a:spcAft>
              <a:defRPr sz="2000" b="1">
                <a:solidFill>
                  <a:schemeClr val="bg1"/>
                </a:solidFill>
              </a:defRPr>
            </a:lvl1pPr>
          </a:lstStyle>
          <a:p>
            <a:r>
              <a:rPr lang="pl-PL" dirty="0"/>
              <a:t>EDIT TITLE</a:t>
            </a:r>
            <a:endParaRPr lang="en-US" dirty="0"/>
          </a:p>
        </p:txBody>
      </p:sp>
      <p:grpSp>
        <p:nvGrpSpPr>
          <p:cNvPr id="95" name="Group 35"/>
          <p:cNvGrpSpPr>
            <a:grpSpLocks noChangeAspect="1"/>
          </p:cNvGrpSpPr>
          <p:nvPr userDrawn="1"/>
        </p:nvGrpSpPr>
        <p:grpSpPr bwMode="auto">
          <a:xfrm>
            <a:off x="609601" y="849169"/>
            <a:ext cx="2507458" cy="3026386"/>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51"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bg1"/>
                </a:solidFill>
              </a:defRPr>
            </a:lvl1pPr>
          </a:lstStyle>
          <a:p>
            <a:fld id="{DC93F42E-8207-4D49-B980-0D8E592C6472}" type="slidenum">
              <a:rPr lang="en-US" smtClean="0"/>
              <a:pPr/>
              <a:t>‹#›</a:t>
            </a:fld>
            <a:endParaRPr lang="en-US" dirty="0"/>
          </a:p>
        </p:txBody>
      </p:sp>
      <p:grpSp>
        <p:nvGrpSpPr>
          <p:cNvPr id="52" name="Group 19"/>
          <p:cNvGrpSpPr>
            <a:grpSpLocks noChangeAspect="1"/>
          </p:cNvGrpSpPr>
          <p:nvPr userDrawn="1"/>
        </p:nvGrpSpPr>
        <p:grpSpPr bwMode="auto">
          <a:xfrm>
            <a:off x="8192303" y="4375544"/>
            <a:ext cx="438164" cy="423513"/>
            <a:chOff x="2074" y="843"/>
            <a:chExt cx="1615" cy="1561"/>
          </a:xfrm>
        </p:grpSpPr>
        <p:sp>
          <p:nvSpPr>
            <p:cNvPr id="53"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9" name="Group 5"/>
          <p:cNvGrpSpPr>
            <a:grpSpLocks noChangeAspect="1"/>
          </p:cNvGrpSpPr>
          <p:nvPr userDrawn="1"/>
        </p:nvGrpSpPr>
        <p:grpSpPr bwMode="auto">
          <a:xfrm>
            <a:off x="589309" y="4326391"/>
            <a:ext cx="959338" cy="509068"/>
            <a:chOff x="1640" y="963"/>
            <a:chExt cx="2480" cy="1316"/>
          </a:xfrm>
          <a:solidFill>
            <a:schemeClr val="bg1"/>
          </a:solidFill>
        </p:grpSpPr>
        <p:sp>
          <p:nvSpPr>
            <p:cNvPr id="80"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584771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1">
    <p:spTree>
      <p:nvGrpSpPr>
        <p:cNvPr id="1" name=""/>
        <p:cNvGrpSpPr/>
        <p:nvPr/>
      </p:nvGrpSpPr>
      <p:grpSpPr>
        <a:xfrm>
          <a:off x="0" y="0"/>
          <a:ext cx="0" cy="0"/>
          <a:chOff x="0" y="0"/>
          <a:chExt cx="0" cy="0"/>
        </a:xfrm>
      </p:grpSpPr>
      <p:sp>
        <p:nvSpPr>
          <p:cNvPr id="77" name="Tytuł 1"/>
          <p:cNvSpPr>
            <a:spLocks noGrp="1"/>
          </p:cNvSpPr>
          <p:nvPr>
            <p:ph type="title" hasCustomPrompt="1"/>
          </p:nvPr>
        </p:nvSpPr>
        <p:spPr>
          <a:xfrm>
            <a:off x="3933825" y="1496625"/>
            <a:ext cx="4953436" cy="2291750"/>
          </a:xfrm>
        </p:spPr>
        <p:txBody>
          <a:bodyPr anchor="ctr"/>
          <a:lstStyle>
            <a:lvl1pPr algn="l">
              <a:lnSpc>
                <a:spcPct val="100000"/>
              </a:lnSpc>
              <a:spcBef>
                <a:spcPts val="450"/>
              </a:spcBef>
              <a:spcAft>
                <a:spcPts val="450"/>
              </a:spcAft>
              <a:defRPr lang="en-US" dirty="0">
                <a:solidFill>
                  <a:schemeClr val="accent2"/>
                </a:solidFill>
              </a:defRPr>
            </a:lvl1pPr>
          </a:lstStyle>
          <a:p>
            <a:r>
              <a:rPr lang="pl-PL" dirty="0"/>
              <a:t>EDIT TITLE</a:t>
            </a:r>
            <a:endParaRPr lang="en-US" dirty="0"/>
          </a:p>
        </p:txBody>
      </p:sp>
      <p:grpSp>
        <p:nvGrpSpPr>
          <p:cNvPr id="95" name="Group 35"/>
          <p:cNvGrpSpPr>
            <a:grpSpLocks noChangeAspect="1"/>
          </p:cNvGrpSpPr>
          <p:nvPr userDrawn="1"/>
        </p:nvGrpSpPr>
        <p:grpSpPr bwMode="auto">
          <a:xfrm>
            <a:off x="609601" y="849169"/>
            <a:ext cx="2507458" cy="3026386"/>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25"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39832012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Title 1">
    <p:spTree>
      <p:nvGrpSpPr>
        <p:cNvPr id="1" name=""/>
        <p:cNvGrpSpPr/>
        <p:nvPr/>
      </p:nvGrpSpPr>
      <p:grpSpPr>
        <a:xfrm>
          <a:off x="0" y="0"/>
          <a:ext cx="0" cy="0"/>
          <a:chOff x="0" y="0"/>
          <a:chExt cx="0" cy="0"/>
        </a:xfrm>
      </p:grpSpPr>
      <p:sp>
        <p:nvSpPr>
          <p:cNvPr id="34" name="Prostokąt 2"/>
          <p:cNvSpPr/>
          <p:nvPr userDrawn="1"/>
        </p:nvSpPr>
        <p:spPr>
          <a:xfrm>
            <a:off x="0" y="0"/>
            <a:ext cx="9144000" cy="51435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1" name="Freeform 37"/>
          <p:cNvSpPr>
            <a:spLocks/>
          </p:cNvSpPr>
          <p:nvPr userDrawn="1"/>
        </p:nvSpPr>
        <p:spPr bwMode="auto">
          <a:xfrm>
            <a:off x="10739803" y="3153208"/>
            <a:ext cx="269842" cy="242858"/>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57" name="Tytuł 1"/>
          <p:cNvSpPr>
            <a:spLocks noGrp="1"/>
          </p:cNvSpPr>
          <p:nvPr userDrawn="1">
            <p:ph type="title" hasCustomPrompt="1"/>
          </p:nvPr>
        </p:nvSpPr>
        <p:spPr>
          <a:xfrm>
            <a:off x="833644" y="2751241"/>
            <a:ext cx="7470096" cy="1289650"/>
          </a:xfrm>
        </p:spPr>
        <p:txBody>
          <a:bodyPr anchor="t"/>
          <a:lstStyle>
            <a:lvl1pPr algn="ctr">
              <a:lnSpc>
                <a:spcPct val="100000"/>
              </a:lnSpc>
              <a:spcBef>
                <a:spcPts val="450"/>
              </a:spcBef>
              <a:spcAft>
                <a:spcPts val="450"/>
              </a:spcAft>
              <a:defRPr sz="3200" b="1">
                <a:solidFill>
                  <a:schemeClr val="bg1"/>
                </a:solidFill>
              </a:defRPr>
            </a:lvl1pPr>
          </a:lstStyle>
          <a:p>
            <a:r>
              <a:rPr lang="pl-PL" dirty="0"/>
              <a:t>EDIT TITLE</a:t>
            </a:r>
            <a:endParaRPr lang="en-US" dirty="0"/>
          </a:p>
        </p:txBody>
      </p:sp>
      <p:sp>
        <p:nvSpPr>
          <p:cNvPr id="70" name="Freeform 36"/>
          <p:cNvSpPr>
            <a:spLocks/>
          </p:cNvSpPr>
          <p:nvPr userDrawn="1"/>
        </p:nvSpPr>
        <p:spPr bwMode="auto">
          <a:xfrm>
            <a:off x="6436070" y="1369868"/>
            <a:ext cx="193108" cy="173798"/>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2" name="Freeform 38"/>
          <p:cNvSpPr>
            <a:spLocks/>
          </p:cNvSpPr>
          <p:nvPr userDrawn="1"/>
        </p:nvSpPr>
        <p:spPr bwMode="auto">
          <a:xfrm>
            <a:off x="6753916" y="1471052"/>
            <a:ext cx="90348" cy="91437"/>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3" name="Freeform 39"/>
          <p:cNvSpPr>
            <a:spLocks/>
          </p:cNvSpPr>
          <p:nvPr userDrawn="1"/>
        </p:nvSpPr>
        <p:spPr bwMode="auto">
          <a:xfrm>
            <a:off x="6466735" y="1845386"/>
            <a:ext cx="123292" cy="124778"/>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4" name="Freeform 41"/>
          <p:cNvSpPr>
            <a:spLocks/>
          </p:cNvSpPr>
          <p:nvPr userDrawn="1"/>
        </p:nvSpPr>
        <p:spPr bwMode="auto">
          <a:xfrm>
            <a:off x="2197853" y="1406191"/>
            <a:ext cx="63875" cy="62389"/>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8" name="Freeform 45"/>
          <p:cNvSpPr>
            <a:spLocks/>
          </p:cNvSpPr>
          <p:nvPr userDrawn="1"/>
        </p:nvSpPr>
        <p:spPr bwMode="auto">
          <a:xfrm>
            <a:off x="5790423" y="1129398"/>
            <a:ext cx="60903" cy="60903"/>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1" name="Freeform 48"/>
          <p:cNvSpPr>
            <a:spLocks/>
          </p:cNvSpPr>
          <p:nvPr userDrawn="1"/>
        </p:nvSpPr>
        <p:spPr bwMode="auto">
          <a:xfrm>
            <a:off x="5533872" y="1644850"/>
            <a:ext cx="86156" cy="87642"/>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3" name="Freeform 50"/>
          <p:cNvSpPr>
            <a:spLocks/>
          </p:cNvSpPr>
          <p:nvPr userDrawn="1"/>
        </p:nvSpPr>
        <p:spPr bwMode="auto">
          <a:xfrm>
            <a:off x="6101315" y="1471052"/>
            <a:ext cx="78729" cy="8021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4" name="Freeform 51"/>
          <p:cNvSpPr>
            <a:spLocks noEditPoints="1"/>
          </p:cNvSpPr>
          <p:nvPr userDrawn="1"/>
        </p:nvSpPr>
        <p:spPr bwMode="auto">
          <a:xfrm>
            <a:off x="5701989" y="1320028"/>
            <a:ext cx="269238" cy="249478"/>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nvGrpSpPr>
          <p:cNvPr id="7195" name="Group 7194"/>
          <p:cNvGrpSpPr/>
          <p:nvPr userDrawn="1"/>
        </p:nvGrpSpPr>
        <p:grpSpPr>
          <a:xfrm>
            <a:off x="3220855" y="1128565"/>
            <a:ext cx="342870" cy="337554"/>
            <a:chOff x="11775572" y="1451125"/>
            <a:chExt cx="267767" cy="263615"/>
          </a:xfrm>
        </p:grpSpPr>
        <p:sp>
          <p:nvSpPr>
            <p:cNvPr id="85" name="Freeform 52"/>
            <p:cNvSpPr>
              <a:spLocks/>
            </p:cNvSpPr>
            <p:nvPr userDrawn="1"/>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6" name="Freeform 53"/>
            <p:cNvSpPr>
              <a:spLocks/>
            </p:cNvSpPr>
            <p:nvPr userDrawn="1"/>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7" name="Freeform 54"/>
            <p:cNvSpPr>
              <a:spLocks/>
            </p:cNvSpPr>
            <p:nvPr userDrawn="1"/>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8" name="Freeform 55"/>
            <p:cNvSpPr>
              <a:spLocks/>
            </p:cNvSpPr>
            <p:nvPr userDrawn="1"/>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9" name="Freeform 56"/>
            <p:cNvSpPr>
              <a:spLocks noEditPoints="1"/>
            </p:cNvSpPr>
            <p:nvPr userDrawn="1"/>
          </p:nvSpPr>
          <p:spPr bwMode="auto">
            <a:xfrm>
              <a:off x="11775572" y="1451125"/>
              <a:ext cx="267767" cy="263615"/>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130" name="Freeform 57"/>
          <p:cNvSpPr>
            <a:spLocks noEditPoints="1"/>
          </p:cNvSpPr>
          <p:nvPr userDrawn="1"/>
        </p:nvSpPr>
        <p:spPr bwMode="auto">
          <a:xfrm>
            <a:off x="4500915" y="1337141"/>
            <a:ext cx="465018" cy="428249"/>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69" name="Freeform 37"/>
          <p:cNvSpPr>
            <a:spLocks/>
          </p:cNvSpPr>
          <p:nvPr userDrawn="1"/>
        </p:nvSpPr>
        <p:spPr bwMode="auto">
          <a:xfrm>
            <a:off x="2461339" y="1515811"/>
            <a:ext cx="130636" cy="116375"/>
          </a:xfrm>
          <a:custGeom>
            <a:avLst/>
            <a:gdLst>
              <a:gd name="T0" fmla="*/ 48 w 97"/>
              <a:gd name="T1" fmla="*/ 0 h 86"/>
              <a:gd name="T2" fmla="*/ 22 w 97"/>
              <a:gd name="T3" fmla="*/ 8 h 86"/>
              <a:gd name="T4" fmla="*/ 14 w 97"/>
              <a:gd name="T5" fmla="*/ 69 h 86"/>
              <a:gd name="T6" fmla="*/ 48 w 97"/>
              <a:gd name="T7" fmla="*/ 86 h 86"/>
              <a:gd name="T8" fmla="*/ 75 w 97"/>
              <a:gd name="T9" fmla="*/ 77 h 86"/>
              <a:gd name="T10" fmla="*/ 83 w 97"/>
              <a:gd name="T11" fmla="*/ 17 h 86"/>
              <a:gd name="T12" fmla="*/ 48 w 97"/>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97" h="86">
                <a:moveTo>
                  <a:pt x="48" y="0"/>
                </a:moveTo>
                <a:cubicBezTo>
                  <a:pt x="39" y="0"/>
                  <a:pt x="30" y="2"/>
                  <a:pt x="22" y="8"/>
                </a:cubicBezTo>
                <a:cubicBezTo>
                  <a:pt x="3" y="23"/>
                  <a:pt x="0" y="50"/>
                  <a:pt x="14" y="69"/>
                </a:cubicBezTo>
                <a:cubicBezTo>
                  <a:pt x="23" y="80"/>
                  <a:pt x="35" y="86"/>
                  <a:pt x="48" y="86"/>
                </a:cubicBezTo>
                <a:cubicBezTo>
                  <a:pt x="58" y="86"/>
                  <a:pt x="67" y="83"/>
                  <a:pt x="75" y="77"/>
                </a:cubicBezTo>
                <a:cubicBezTo>
                  <a:pt x="94" y="63"/>
                  <a:pt x="97" y="35"/>
                  <a:pt x="83" y="17"/>
                </a:cubicBezTo>
                <a:cubicBezTo>
                  <a:pt x="74" y="5"/>
                  <a:pt x="61" y="0"/>
                  <a:pt x="48"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73" name="Freeform 40"/>
          <p:cNvSpPr>
            <a:spLocks/>
          </p:cNvSpPr>
          <p:nvPr userDrawn="1"/>
        </p:nvSpPr>
        <p:spPr bwMode="auto">
          <a:xfrm>
            <a:off x="4091729" y="1067425"/>
            <a:ext cx="94697" cy="83288"/>
          </a:xfrm>
          <a:custGeom>
            <a:avLst/>
            <a:gdLst>
              <a:gd name="T0" fmla="*/ 35 w 70"/>
              <a:gd name="T1" fmla="*/ 0 h 62"/>
              <a:gd name="T2" fmla="*/ 16 w 70"/>
              <a:gd name="T3" fmla="*/ 6 h 62"/>
              <a:gd name="T4" fmla="*/ 10 w 70"/>
              <a:gd name="T5" fmla="*/ 50 h 62"/>
              <a:gd name="T6" fmla="*/ 35 w 70"/>
              <a:gd name="T7" fmla="*/ 62 h 62"/>
              <a:gd name="T8" fmla="*/ 54 w 70"/>
              <a:gd name="T9" fmla="*/ 56 h 62"/>
              <a:gd name="T10" fmla="*/ 60 w 70"/>
              <a:gd name="T11" fmla="*/ 12 h 62"/>
              <a:gd name="T12" fmla="*/ 35 w 70"/>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35" y="0"/>
                </a:moveTo>
                <a:cubicBezTo>
                  <a:pt x="28" y="0"/>
                  <a:pt x="22" y="2"/>
                  <a:pt x="16" y="6"/>
                </a:cubicBezTo>
                <a:cubicBezTo>
                  <a:pt x="2" y="17"/>
                  <a:pt x="0" y="36"/>
                  <a:pt x="10" y="50"/>
                </a:cubicBezTo>
                <a:cubicBezTo>
                  <a:pt x="16" y="58"/>
                  <a:pt x="26" y="62"/>
                  <a:pt x="35" y="62"/>
                </a:cubicBezTo>
                <a:cubicBezTo>
                  <a:pt x="42" y="62"/>
                  <a:pt x="48" y="60"/>
                  <a:pt x="54" y="56"/>
                </a:cubicBezTo>
                <a:cubicBezTo>
                  <a:pt x="67" y="45"/>
                  <a:pt x="70" y="26"/>
                  <a:pt x="60" y="12"/>
                </a:cubicBezTo>
                <a:cubicBezTo>
                  <a:pt x="53" y="4"/>
                  <a:pt x="44" y="0"/>
                  <a:pt x="35" y="0"/>
                </a:cubicBezTo>
              </a:path>
            </a:pathLst>
          </a:custGeom>
          <a:solidFill>
            <a:srgbClr val="C3C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5" name="Freeform 42"/>
          <p:cNvSpPr>
            <a:spLocks/>
          </p:cNvSpPr>
          <p:nvPr userDrawn="1"/>
        </p:nvSpPr>
        <p:spPr bwMode="auto">
          <a:xfrm>
            <a:off x="2908584" y="1370343"/>
            <a:ext cx="64848" cy="57623"/>
          </a:xfrm>
          <a:custGeom>
            <a:avLst/>
            <a:gdLst>
              <a:gd name="T0" fmla="*/ 76 w 152"/>
              <a:gd name="T1" fmla="*/ 0 h 135"/>
              <a:gd name="T2" fmla="*/ 35 w 152"/>
              <a:gd name="T3" fmla="*/ 14 h 135"/>
              <a:gd name="T4" fmla="*/ 22 w 152"/>
              <a:gd name="T5" fmla="*/ 109 h 135"/>
              <a:gd name="T6" fmla="*/ 76 w 152"/>
              <a:gd name="T7" fmla="*/ 135 h 135"/>
              <a:gd name="T8" fmla="*/ 117 w 152"/>
              <a:gd name="T9" fmla="*/ 121 h 135"/>
              <a:gd name="T10" fmla="*/ 129 w 152"/>
              <a:gd name="T11" fmla="*/ 27 h 135"/>
              <a:gd name="T12" fmla="*/ 76 w 152"/>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152" h="135">
                <a:moveTo>
                  <a:pt x="76" y="0"/>
                </a:moveTo>
                <a:cubicBezTo>
                  <a:pt x="61" y="0"/>
                  <a:pt x="47" y="5"/>
                  <a:pt x="35" y="14"/>
                </a:cubicBezTo>
                <a:cubicBezTo>
                  <a:pt x="5" y="37"/>
                  <a:pt x="0" y="79"/>
                  <a:pt x="22" y="109"/>
                </a:cubicBezTo>
                <a:cubicBezTo>
                  <a:pt x="36" y="126"/>
                  <a:pt x="56" y="135"/>
                  <a:pt x="76" y="135"/>
                </a:cubicBezTo>
                <a:cubicBezTo>
                  <a:pt x="90" y="135"/>
                  <a:pt x="105" y="131"/>
                  <a:pt x="117" y="121"/>
                </a:cubicBezTo>
                <a:cubicBezTo>
                  <a:pt x="146" y="99"/>
                  <a:pt x="152" y="56"/>
                  <a:pt x="129" y="27"/>
                </a:cubicBezTo>
                <a:cubicBezTo>
                  <a:pt x="116" y="10"/>
                  <a:pt x="96" y="0"/>
                  <a:pt x="76" y="0"/>
                </a:cubicBezTo>
              </a:path>
            </a:pathLst>
          </a:custGeom>
          <a:solidFill>
            <a:srgbClr val="B6B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7" name="Freeform 44"/>
          <p:cNvSpPr>
            <a:spLocks/>
          </p:cNvSpPr>
          <p:nvPr userDrawn="1"/>
        </p:nvSpPr>
        <p:spPr bwMode="auto">
          <a:xfrm>
            <a:off x="3731386" y="1314192"/>
            <a:ext cx="152502" cy="134919"/>
          </a:xfrm>
          <a:custGeom>
            <a:avLst/>
            <a:gdLst>
              <a:gd name="T0" fmla="*/ 95 w 191"/>
              <a:gd name="T1" fmla="*/ 0 h 169"/>
              <a:gd name="T2" fmla="*/ 44 w 191"/>
              <a:gd name="T3" fmla="*/ 18 h 169"/>
              <a:gd name="T4" fmla="*/ 28 w 191"/>
              <a:gd name="T5" fmla="*/ 136 h 169"/>
              <a:gd name="T6" fmla="*/ 95 w 191"/>
              <a:gd name="T7" fmla="*/ 169 h 169"/>
              <a:gd name="T8" fmla="*/ 147 w 191"/>
              <a:gd name="T9" fmla="*/ 152 h 169"/>
              <a:gd name="T10" fmla="*/ 162 w 191"/>
              <a:gd name="T11" fmla="*/ 33 h 169"/>
              <a:gd name="T12" fmla="*/ 95 w 191"/>
              <a:gd name="T13" fmla="*/ 0 h 169"/>
            </a:gdLst>
            <a:ahLst/>
            <a:cxnLst>
              <a:cxn ang="0">
                <a:pos x="T0" y="T1"/>
              </a:cxn>
              <a:cxn ang="0">
                <a:pos x="T2" y="T3"/>
              </a:cxn>
              <a:cxn ang="0">
                <a:pos x="T4" y="T5"/>
              </a:cxn>
              <a:cxn ang="0">
                <a:pos x="T6" y="T7"/>
              </a:cxn>
              <a:cxn ang="0">
                <a:pos x="T8" y="T9"/>
              </a:cxn>
              <a:cxn ang="0">
                <a:pos x="T10" y="T11"/>
              </a:cxn>
              <a:cxn ang="0">
                <a:pos x="T12" y="T13"/>
              </a:cxn>
            </a:cxnLst>
            <a:rect l="0" t="0" r="r" b="b"/>
            <a:pathLst>
              <a:path w="191" h="169">
                <a:moveTo>
                  <a:pt x="95" y="0"/>
                </a:moveTo>
                <a:cubicBezTo>
                  <a:pt x="77" y="0"/>
                  <a:pt x="59" y="6"/>
                  <a:pt x="44" y="18"/>
                </a:cubicBezTo>
                <a:cubicBezTo>
                  <a:pt x="7" y="46"/>
                  <a:pt x="0" y="99"/>
                  <a:pt x="28" y="136"/>
                </a:cubicBezTo>
                <a:cubicBezTo>
                  <a:pt x="45" y="158"/>
                  <a:pt x="70" y="169"/>
                  <a:pt x="95" y="169"/>
                </a:cubicBezTo>
                <a:cubicBezTo>
                  <a:pt x="113" y="169"/>
                  <a:pt x="131" y="163"/>
                  <a:pt x="147" y="152"/>
                </a:cubicBezTo>
                <a:cubicBezTo>
                  <a:pt x="184" y="123"/>
                  <a:pt x="191" y="70"/>
                  <a:pt x="162" y="33"/>
                </a:cubicBezTo>
                <a:cubicBezTo>
                  <a:pt x="146" y="12"/>
                  <a:pt x="121" y="0"/>
                  <a:pt x="95" y="0"/>
                </a:cubicBezTo>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8" name="Freeform 45"/>
          <p:cNvSpPr>
            <a:spLocks/>
          </p:cNvSpPr>
          <p:nvPr userDrawn="1"/>
        </p:nvSpPr>
        <p:spPr bwMode="auto">
          <a:xfrm>
            <a:off x="4139077" y="1518726"/>
            <a:ext cx="145709" cy="160678"/>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9" name="Freeform 46"/>
          <p:cNvSpPr>
            <a:spLocks/>
          </p:cNvSpPr>
          <p:nvPr userDrawn="1"/>
        </p:nvSpPr>
        <p:spPr bwMode="auto">
          <a:xfrm>
            <a:off x="2668988" y="1669836"/>
            <a:ext cx="355400" cy="391910"/>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1" name="Freeform 48"/>
          <p:cNvSpPr>
            <a:spLocks/>
          </p:cNvSpPr>
          <p:nvPr userDrawn="1"/>
        </p:nvSpPr>
        <p:spPr bwMode="auto">
          <a:xfrm>
            <a:off x="4197265" y="871755"/>
            <a:ext cx="134630" cy="14832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2" name="Freeform 49"/>
          <p:cNvSpPr>
            <a:spLocks/>
          </p:cNvSpPr>
          <p:nvPr userDrawn="1"/>
        </p:nvSpPr>
        <p:spPr bwMode="auto">
          <a:xfrm>
            <a:off x="6140679" y="1442640"/>
            <a:ext cx="99399" cy="108626"/>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close/>
              </a:path>
            </a:pathLst>
          </a:custGeom>
          <a:solidFill>
            <a:srgbClr val="84A2CD"/>
          </a:solidFill>
          <a:ln>
            <a:noFill/>
          </a:ln>
        </p:spPr>
        <p:txBody>
          <a:bodyPr vert="horz" wrap="square" lIns="91440" tIns="45720" rIns="91440" bIns="45720" numCol="1" anchor="t" anchorCtr="0" compatLnSpc="1">
            <a:prstTxWarp prst="textNoShape">
              <a:avLst/>
            </a:prstTxWarp>
          </a:bodyPr>
          <a:lstStyle/>
          <a:p>
            <a:endParaRPr lang="en-US"/>
          </a:p>
        </p:txBody>
      </p:sp>
      <p:sp>
        <p:nvSpPr>
          <p:cNvPr id="7183" name="Freeform 50"/>
          <p:cNvSpPr>
            <a:spLocks/>
          </p:cNvSpPr>
          <p:nvPr userDrawn="1"/>
        </p:nvSpPr>
        <p:spPr bwMode="auto">
          <a:xfrm>
            <a:off x="3244018" y="1382892"/>
            <a:ext cx="135200" cy="147751"/>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4" name="Freeform 51"/>
          <p:cNvSpPr>
            <a:spLocks/>
          </p:cNvSpPr>
          <p:nvPr userDrawn="1"/>
        </p:nvSpPr>
        <p:spPr bwMode="auto">
          <a:xfrm>
            <a:off x="5248104" y="1456767"/>
            <a:ext cx="102684" cy="102684"/>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5" name="Freeform 52"/>
          <p:cNvSpPr>
            <a:spLocks/>
          </p:cNvSpPr>
          <p:nvPr userDrawn="1"/>
        </p:nvSpPr>
        <p:spPr bwMode="auto">
          <a:xfrm>
            <a:off x="4321055" y="1959063"/>
            <a:ext cx="248152" cy="248152"/>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7" name="Freeform 54"/>
          <p:cNvSpPr>
            <a:spLocks/>
          </p:cNvSpPr>
          <p:nvPr userDrawn="1"/>
        </p:nvSpPr>
        <p:spPr bwMode="auto">
          <a:xfrm>
            <a:off x="2558318" y="1148431"/>
            <a:ext cx="231609" cy="231609"/>
          </a:xfrm>
          <a:custGeom>
            <a:avLst/>
            <a:gdLst>
              <a:gd name="T0" fmla="*/ 31 w 406"/>
              <a:gd name="T1" fmla="*/ 0 h 406"/>
              <a:gd name="T2" fmla="*/ 0 w 406"/>
              <a:gd name="T3" fmla="*/ 375 h 406"/>
              <a:gd name="T4" fmla="*/ 376 w 406"/>
              <a:gd name="T5" fmla="*/ 406 h 406"/>
              <a:gd name="T6" fmla="*/ 406 w 406"/>
              <a:gd name="T7" fmla="*/ 30 h 406"/>
              <a:gd name="T8" fmla="*/ 31 w 406"/>
              <a:gd name="T9" fmla="*/ 0 h 406"/>
            </a:gdLst>
            <a:ahLst/>
            <a:cxnLst>
              <a:cxn ang="0">
                <a:pos x="T0" y="T1"/>
              </a:cxn>
              <a:cxn ang="0">
                <a:pos x="T2" y="T3"/>
              </a:cxn>
              <a:cxn ang="0">
                <a:pos x="T4" y="T5"/>
              </a:cxn>
              <a:cxn ang="0">
                <a:pos x="T6" y="T7"/>
              </a:cxn>
              <a:cxn ang="0">
                <a:pos x="T8" y="T9"/>
              </a:cxn>
            </a:cxnLst>
            <a:rect l="0" t="0" r="r" b="b"/>
            <a:pathLst>
              <a:path w="406" h="406">
                <a:moveTo>
                  <a:pt x="31" y="0"/>
                </a:moveTo>
                <a:lnTo>
                  <a:pt x="0" y="375"/>
                </a:lnTo>
                <a:lnTo>
                  <a:pt x="376" y="406"/>
                </a:lnTo>
                <a:lnTo>
                  <a:pt x="406" y="3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9" name="Freeform 56"/>
          <p:cNvSpPr>
            <a:spLocks/>
          </p:cNvSpPr>
          <p:nvPr userDrawn="1"/>
        </p:nvSpPr>
        <p:spPr bwMode="auto">
          <a:xfrm>
            <a:off x="3629652" y="932795"/>
            <a:ext cx="177985" cy="176274"/>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1" name="Freeform 58"/>
          <p:cNvSpPr>
            <a:spLocks/>
          </p:cNvSpPr>
          <p:nvPr userDrawn="1"/>
        </p:nvSpPr>
        <p:spPr bwMode="auto">
          <a:xfrm>
            <a:off x="3699819" y="1324704"/>
            <a:ext cx="116945" cy="115804"/>
          </a:xfrm>
          <a:custGeom>
            <a:avLst/>
            <a:gdLst>
              <a:gd name="T0" fmla="*/ 40 w 205"/>
              <a:gd name="T1" fmla="*/ 0 h 203"/>
              <a:gd name="T2" fmla="*/ 0 w 205"/>
              <a:gd name="T3" fmla="*/ 165 h 203"/>
              <a:gd name="T4" fmla="*/ 165 w 205"/>
              <a:gd name="T5" fmla="*/ 203 h 203"/>
              <a:gd name="T6" fmla="*/ 205 w 205"/>
              <a:gd name="T7" fmla="*/ 38 h 203"/>
              <a:gd name="T8" fmla="*/ 40 w 205"/>
              <a:gd name="T9" fmla="*/ 0 h 203"/>
            </a:gdLst>
            <a:ahLst/>
            <a:cxnLst>
              <a:cxn ang="0">
                <a:pos x="T0" y="T1"/>
              </a:cxn>
              <a:cxn ang="0">
                <a:pos x="T2" y="T3"/>
              </a:cxn>
              <a:cxn ang="0">
                <a:pos x="T4" y="T5"/>
              </a:cxn>
              <a:cxn ang="0">
                <a:pos x="T6" y="T7"/>
              </a:cxn>
              <a:cxn ang="0">
                <a:pos x="T8" y="T9"/>
              </a:cxn>
            </a:cxnLst>
            <a:rect l="0" t="0" r="r" b="b"/>
            <a:pathLst>
              <a:path w="205" h="203">
                <a:moveTo>
                  <a:pt x="40" y="0"/>
                </a:moveTo>
                <a:lnTo>
                  <a:pt x="0" y="165"/>
                </a:lnTo>
                <a:lnTo>
                  <a:pt x="165" y="203"/>
                </a:lnTo>
                <a:lnTo>
                  <a:pt x="205" y="38"/>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2" name="Freeform 59"/>
          <p:cNvSpPr>
            <a:spLocks/>
          </p:cNvSpPr>
          <p:nvPr userDrawn="1"/>
        </p:nvSpPr>
        <p:spPr bwMode="auto">
          <a:xfrm>
            <a:off x="3516699" y="1668126"/>
            <a:ext cx="143063" cy="143425"/>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close/>
              </a:path>
            </a:pathLst>
          </a:custGeom>
          <a:solidFill>
            <a:srgbClr val="4756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3" name="Freeform 60"/>
          <p:cNvSpPr>
            <a:spLocks/>
          </p:cNvSpPr>
          <p:nvPr userDrawn="1"/>
        </p:nvSpPr>
        <p:spPr bwMode="auto">
          <a:xfrm>
            <a:off x="3516699" y="1668125"/>
            <a:ext cx="225905" cy="226475"/>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55"/>
          <p:cNvSpPr>
            <a:spLocks/>
          </p:cNvSpPr>
          <p:nvPr userDrawn="1"/>
        </p:nvSpPr>
        <p:spPr bwMode="auto">
          <a:xfrm>
            <a:off x="4783158" y="1067424"/>
            <a:ext cx="96322" cy="95396"/>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close/>
              </a:path>
            </a:pathLst>
          </a:custGeom>
          <a:solidFill>
            <a:srgbClr val="CFD5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47"/>
          <p:cNvSpPr>
            <a:spLocks/>
          </p:cNvSpPr>
          <p:nvPr userDrawn="1"/>
        </p:nvSpPr>
        <p:spPr bwMode="auto">
          <a:xfrm>
            <a:off x="5462559" y="1244575"/>
            <a:ext cx="67315" cy="7416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5"/>
          <p:cNvSpPr>
            <a:spLocks/>
          </p:cNvSpPr>
          <p:nvPr userDrawn="1"/>
        </p:nvSpPr>
        <p:spPr bwMode="auto">
          <a:xfrm rot="2134219">
            <a:off x="7168468" y="1246006"/>
            <a:ext cx="48680" cy="48680"/>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1" name="Freeform 47"/>
          <p:cNvSpPr>
            <a:spLocks/>
          </p:cNvSpPr>
          <p:nvPr userDrawn="1"/>
        </p:nvSpPr>
        <p:spPr bwMode="auto">
          <a:xfrm rot="2741972">
            <a:off x="1942026" y="1396892"/>
            <a:ext cx="52947" cy="5833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bg1"/>
                </a:solidFill>
              </a:defRPr>
            </a:lvl1pPr>
          </a:lstStyle>
          <a:p>
            <a:fld id="{DC93F42E-8207-4D49-B980-0D8E592C6472}" type="slidenum">
              <a:rPr lang="en-US" smtClean="0"/>
              <a:pPr/>
              <a:t>‹#›</a:t>
            </a:fld>
            <a:endParaRPr lang="en-US" dirty="0"/>
          </a:p>
        </p:txBody>
      </p:sp>
      <p:grpSp>
        <p:nvGrpSpPr>
          <p:cNvPr id="66" name="Group 19"/>
          <p:cNvGrpSpPr>
            <a:grpSpLocks noChangeAspect="1"/>
          </p:cNvGrpSpPr>
          <p:nvPr userDrawn="1"/>
        </p:nvGrpSpPr>
        <p:grpSpPr bwMode="auto">
          <a:xfrm>
            <a:off x="8192303" y="4375544"/>
            <a:ext cx="438164" cy="423513"/>
            <a:chOff x="2074" y="843"/>
            <a:chExt cx="1615" cy="1561"/>
          </a:xfrm>
        </p:grpSpPr>
        <p:sp>
          <p:nvSpPr>
            <p:cNvPr id="67"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20" name="Group 5"/>
          <p:cNvGrpSpPr>
            <a:grpSpLocks noChangeAspect="1"/>
          </p:cNvGrpSpPr>
          <p:nvPr userDrawn="1"/>
        </p:nvGrpSpPr>
        <p:grpSpPr bwMode="auto">
          <a:xfrm>
            <a:off x="589309" y="4326391"/>
            <a:ext cx="959338" cy="509068"/>
            <a:chOff x="1640" y="963"/>
            <a:chExt cx="2480" cy="1316"/>
          </a:xfrm>
          <a:solidFill>
            <a:schemeClr val="bg1"/>
          </a:solidFill>
        </p:grpSpPr>
        <p:sp>
          <p:nvSpPr>
            <p:cNvPr id="121"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698117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Break Empty + BG">
    <p:spTree>
      <p:nvGrpSpPr>
        <p:cNvPr id="1" name=""/>
        <p:cNvGrpSpPr/>
        <p:nvPr/>
      </p:nvGrpSpPr>
      <p:grpSpPr>
        <a:xfrm>
          <a:off x="0" y="0"/>
          <a:ext cx="0" cy="0"/>
          <a:chOff x="0" y="0"/>
          <a:chExt cx="0" cy="0"/>
        </a:xfrm>
      </p:grpSpPr>
      <p:grpSp>
        <p:nvGrpSpPr>
          <p:cNvPr id="26" name="Group 5"/>
          <p:cNvGrpSpPr>
            <a:grpSpLocks noChangeAspect="1"/>
          </p:cNvGrpSpPr>
          <p:nvPr userDrawn="1"/>
        </p:nvGrpSpPr>
        <p:grpSpPr bwMode="auto">
          <a:xfrm>
            <a:off x="0" y="1"/>
            <a:ext cx="5491870" cy="5079999"/>
            <a:chOff x="-2080" y="-2433"/>
            <a:chExt cx="6947" cy="6426"/>
          </a:xfrm>
        </p:grpSpPr>
        <p:sp>
          <p:nvSpPr>
            <p:cNvPr id="27" name="Freeform 26"/>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close/>
                </a:path>
              </a:pathLst>
            </a:custGeom>
            <a:solidFill>
              <a:srgbClr val="EBF5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ytuł 1"/>
          <p:cNvSpPr>
            <a:spLocks noGrp="1"/>
          </p:cNvSpPr>
          <p:nvPr>
            <p:ph type="title" hasCustomPrompt="1"/>
          </p:nvPr>
        </p:nvSpPr>
        <p:spPr>
          <a:xfrm>
            <a:off x="833644" y="2751241"/>
            <a:ext cx="7470096" cy="1289650"/>
          </a:xfrm>
        </p:spPr>
        <p:txBody>
          <a:bodyPr anchor="t"/>
          <a:lstStyle>
            <a:lvl1pPr algn="ctr">
              <a:lnSpc>
                <a:spcPct val="100000"/>
              </a:lnSpc>
              <a:spcBef>
                <a:spcPts val="450"/>
              </a:spcBef>
              <a:spcAft>
                <a:spcPts val="450"/>
              </a:spcAft>
              <a:defRPr sz="2800" b="1">
                <a:solidFill>
                  <a:schemeClr val="accent3"/>
                </a:solidFill>
              </a:defRPr>
            </a:lvl1pPr>
          </a:lstStyle>
          <a:p>
            <a:r>
              <a:rPr lang="pl-PL" dirty="0"/>
              <a:t>EDIT TITLE</a:t>
            </a:r>
            <a:endParaRPr lang="en-US" dirty="0"/>
          </a:p>
        </p:txBody>
      </p:sp>
      <p:sp>
        <p:nvSpPr>
          <p:cNvPr id="6"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42748588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Break Empty">
    <p:spTree>
      <p:nvGrpSpPr>
        <p:cNvPr id="1" name=""/>
        <p:cNvGrpSpPr/>
        <p:nvPr/>
      </p:nvGrpSpPr>
      <p:grpSpPr>
        <a:xfrm>
          <a:off x="0" y="0"/>
          <a:ext cx="0" cy="0"/>
          <a:chOff x="0" y="0"/>
          <a:chExt cx="0" cy="0"/>
        </a:xfrm>
      </p:grpSpPr>
      <p:sp>
        <p:nvSpPr>
          <p:cNvPr id="3" name="Tytuł 1"/>
          <p:cNvSpPr>
            <a:spLocks noGrp="1"/>
          </p:cNvSpPr>
          <p:nvPr>
            <p:ph type="title" hasCustomPrompt="1"/>
          </p:nvPr>
        </p:nvSpPr>
        <p:spPr>
          <a:xfrm>
            <a:off x="833644" y="2751241"/>
            <a:ext cx="7470096" cy="1289650"/>
          </a:xfrm>
        </p:spPr>
        <p:txBody>
          <a:bodyPr anchor="t"/>
          <a:lstStyle>
            <a:lvl1pPr algn="ctr">
              <a:lnSpc>
                <a:spcPct val="100000"/>
              </a:lnSpc>
              <a:spcBef>
                <a:spcPts val="450"/>
              </a:spcBef>
              <a:spcAft>
                <a:spcPts val="450"/>
              </a:spcAft>
              <a:defRPr sz="2800" b="1">
                <a:solidFill>
                  <a:schemeClr val="accent3"/>
                </a:solidFill>
              </a:defRPr>
            </a:lvl1pPr>
          </a:lstStyle>
          <a:p>
            <a:r>
              <a:rPr lang="pl-PL" dirty="0"/>
              <a:t>EDIT TITLE</a:t>
            </a:r>
            <a:endParaRPr lang="en-US" dirty="0"/>
          </a:p>
        </p:txBody>
      </p:sp>
      <p:sp>
        <p:nvSpPr>
          <p:cNvPr id="4"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1505010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1" y="897732"/>
            <a:ext cx="8593931" cy="3756422"/>
          </a:xfrm>
        </p:spPr>
        <p:txBody>
          <a:bodyPr/>
          <a:lstStyle>
            <a:lvl1pPr marL="270000">
              <a:defRPr/>
            </a:lvl1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
        <p:nvSpPr>
          <p:cNvPr id="6"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26445763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479" y="897732"/>
            <a:ext cx="8593931" cy="3756422"/>
          </a:xfrm>
        </p:spPr>
        <p:txBody>
          <a:bodyPr/>
          <a:lstStyle>
            <a:lvl1pPr marL="0" indent="0">
              <a:buNone/>
              <a:defRPr/>
            </a:lvl1pPr>
          </a:lstStyle>
          <a:p>
            <a:pPr lvl="0"/>
            <a:r>
              <a:rPr lang="pl-PL"/>
              <a:t>Up to nine lines of text.</a:t>
            </a:r>
          </a:p>
        </p:txBody>
      </p:sp>
      <p:sp>
        <p:nvSpPr>
          <p:cNvPr id="6"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17344875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897731"/>
            <a:ext cx="4184754" cy="3756422"/>
          </a:xfrm>
        </p:spPr>
        <p:txBody>
          <a:bodyPr/>
          <a:lstStyle>
            <a:lvl1pPr marL="270000">
              <a:defRPr/>
            </a:lvl1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
        <p:nvSpPr>
          <p:cNvPr id="6" name="Symbol zastępczy zawartości 4"/>
          <p:cNvSpPr>
            <a:spLocks noGrp="1"/>
          </p:cNvSpPr>
          <p:nvPr>
            <p:ph sz="quarter" idx="12" hasCustomPrompt="1"/>
          </p:nvPr>
        </p:nvSpPr>
        <p:spPr>
          <a:xfrm>
            <a:off x="4660641" y="897731"/>
            <a:ext cx="4219769" cy="3756422"/>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8438548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3" hasCustomPrompt="1"/>
          </p:nvPr>
        </p:nvSpPr>
        <p:spPr>
          <a:xfrm>
            <a:off x="286916" y="897732"/>
            <a:ext cx="4185047" cy="3756422"/>
          </a:xfrm>
        </p:spPr>
        <p:txBody>
          <a:bodyPr/>
          <a:lstStyle>
            <a:lvl1pPr marL="0" indent="0">
              <a:buNone/>
              <a:defRPr/>
            </a:lvl1pPr>
          </a:lstStyle>
          <a:p>
            <a:pPr lvl="0"/>
            <a:r>
              <a:rPr lang="pl-PL" dirty="0"/>
              <a:t>Up to nine lines of text.</a:t>
            </a:r>
            <a:endParaRPr lang="en-US" dirty="0"/>
          </a:p>
        </p:txBody>
      </p:sp>
      <p:sp>
        <p:nvSpPr>
          <p:cNvPr id="8" name="Symbol zastępczy tekstu 3"/>
          <p:cNvSpPr>
            <a:spLocks noGrp="1"/>
          </p:cNvSpPr>
          <p:nvPr>
            <p:ph type="body" sz="quarter" idx="14" hasCustomPrompt="1"/>
          </p:nvPr>
        </p:nvSpPr>
        <p:spPr>
          <a:xfrm>
            <a:off x="4695363" y="897732"/>
            <a:ext cx="4185047" cy="3756422"/>
          </a:xfrm>
        </p:spPr>
        <p:txBody>
          <a:bodyPr/>
          <a:lstStyle>
            <a:lvl1pPr marL="0" indent="0">
              <a:buNone/>
              <a:defRPr/>
            </a:lvl1pPr>
          </a:lstStyle>
          <a:p>
            <a:pPr lvl="0"/>
            <a:r>
              <a:rPr lang="pl-PL"/>
              <a:t>Up to nine lines of text.</a:t>
            </a:r>
            <a:endParaRPr lang="en-US"/>
          </a:p>
        </p:txBody>
      </p:sp>
      <p:sp>
        <p:nvSpPr>
          <p:cNvPr id="6"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29190891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4" hasCustomPrompt="1"/>
          </p:nvPr>
        </p:nvSpPr>
        <p:spPr>
          <a:xfrm>
            <a:off x="286942" y="897732"/>
            <a:ext cx="2762088" cy="3756422"/>
          </a:xfrm>
        </p:spPr>
        <p:txBody>
          <a:bodyPr/>
          <a:lstStyle>
            <a:lvl1pPr marL="270000">
              <a:defRPr/>
            </a:lvl1pPr>
          </a:lstStyle>
          <a:p>
            <a:pPr lvl="0"/>
            <a:r>
              <a:rPr lang="pl-PL"/>
              <a:t>Click to edit content</a:t>
            </a:r>
          </a:p>
        </p:txBody>
      </p:sp>
      <p:sp>
        <p:nvSpPr>
          <p:cNvPr id="6" name="Symbol zastępczy zawartości 4"/>
          <p:cNvSpPr>
            <a:spLocks noGrp="1"/>
          </p:cNvSpPr>
          <p:nvPr>
            <p:ph sz="quarter" idx="15" hasCustomPrompt="1"/>
          </p:nvPr>
        </p:nvSpPr>
        <p:spPr>
          <a:xfrm>
            <a:off x="3202619" y="897732"/>
            <a:ext cx="2762088" cy="3756422"/>
          </a:xfrm>
        </p:spPr>
        <p:txBody>
          <a:bodyPr/>
          <a:lstStyle>
            <a:lvl1pPr marL="270000">
              <a:defRPr/>
            </a:lvl1pPr>
          </a:lstStyle>
          <a:p>
            <a:pPr lvl="0"/>
            <a:r>
              <a:rPr lang="pl-PL"/>
              <a:t>Click to edit content</a:t>
            </a:r>
          </a:p>
        </p:txBody>
      </p:sp>
      <p:sp>
        <p:nvSpPr>
          <p:cNvPr id="7" name="Symbol zastępczy zawartości 4"/>
          <p:cNvSpPr>
            <a:spLocks noGrp="1"/>
          </p:cNvSpPr>
          <p:nvPr>
            <p:ph sz="quarter" idx="16" hasCustomPrompt="1"/>
          </p:nvPr>
        </p:nvSpPr>
        <p:spPr>
          <a:xfrm>
            <a:off x="6118322" y="897732"/>
            <a:ext cx="2762088" cy="3756422"/>
          </a:xfrm>
        </p:spPr>
        <p:txBody>
          <a:bodyPr/>
          <a:lstStyle>
            <a:lvl1pPr marL="270000">
              <a:defRPr/>
            </a:lvl1pPr>
          </a:lstStyle>
          <a:p>
            <a:pPr lvl="0"/>
            <a:r>
              <a:rPr lang="pl-PL"/>
              <a:t>Click to edit content</a:t>
            </a:r>
          </a:p>
        </p:txBody>
      </p:sp>
      <p:sp>
        <p:nvSpPr>
          <p:cNvPr id="9"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1252319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1">
    <p:spTree>
      <p:nvGrpSpPr>
        <p:cNvPr id="1" name=""/>
        <p:cNvGrpSpPr/>
        <p:nvPr/>
      </p:nvGrpSpPr>
      <p:grpSpPr>
        <a:xfrm>
          <a:off x="0" y="0"/>
          <a:ext cx="0" cy="0"/>
          <a:chOff x="0" y="0"/>
          <a:chExt cx="0" cy="0"/>
        </a:xfrm>
      </p:grpSpPr>
      <p:sp>
        <p:nvSpPr>
          <p:cNvPr id="34" name="Prostokąt 2"/>
          <p:cNvSpPr/>
          <p:nvPr userDrawn="1"/>
        </p:nvSpPr>
        <p:spPr>
          <a:xfrm>
            <a:off x="0" y="0"/>
            <a:ext cx="9144000" cy="51435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1" name="Freeform 37"/>
          <p:cNvSpPr>
            <a:spLocks/>
          </p:cNvSpPr>
          <p:nvPr userDrawn="1"/>
        </p:nvSpPr>
        <p:spPr bwMode="auto">
          <a:xfrm>
            <a:off x="10739803" y="3153208"/>
            <a:ext cx="269842" cy="242858"/>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57" name="Tytuł 1"/>
          <p:cNvSpPr>
            <a:spLocks noGrp="1"/>
          </p:cNvSpPr>
          <p:nvPr userDrawn="1">
            <p:ph type="title" hasCustomPrompt="1"/>
          </p:nvPr>
        </p:nvSpPr>
        <p:spPr>
          <a:xfrm>
            <a:off x="833644" y="2751241"/>
            <a:ext cx="7470096" cy="1289650"/>
          </a:xfrm>
        </p:spPr>
        <p:txBody>
          <a:bodyPr anchor="t"/>
          <a:lstStyle>
            <a:lvl1pPr algn="ctr">
              <a:lnSpc>
                <a:spcPct val="100000"/>
              </a:lnSpc>
              <a:spcBef>
                <a:spcPts val="450"/>
              </a:spcBef>
              <a:spcAft>
                <a:spcPts val="450"/>
              </a:spcAft>
              <a:defRPr sz="3200" b="1">
                <a:solidFill>
                  <a:schemeClr val="bg1"/>
                </a:solidFill>
              </a:defRPr>
            </a:lvl1pPr>
          </a:lstStyle>
          <a:p>
            <a:r>
              <a:rPr lang="pl-PL" dirty="0"/>
              <a:t>EDIT TITLE</a:t>
            </a:r>
            <a:endParaRPr lang="en-US" dirty="0"/>
          </a:p>
        </p:txBody>
      </p:sp>
      <p:sp>
        <p:nvSpPr>
          <p:cNvPr id="70" name="Freeform 36"/>
          <p:cNvSpPr>
            <a:spLocks/>
          </p:cNvSpPr>
          <p:nvPr userDrawn="1"/>
        </p:nvSpPr>
        <p:spPr bwMode="auto">
          <a:xfrm>
            <a:off x="6436070" y="1369868"/>
            <a:ext cx="193108" cy="173798"/>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2" name="Freeform 38"/>
          <p:cNvSpPr>
            <a:spLocks/>
          </p:cNvSpPr>
          <p:nvPr userDrawn="1"/>
        </p:nvSpPr>
        <p:spPr bwMode="auto">
          <a:xfrm>
            <a:off x="6753916" y="1471052"/>
            <a:ext cx="90348" cy="91437"/>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3" name="Freeform 39"/>
          <p:cNvSpPr>
            <a:spLocks/>
          </p:cNvSpPr>
          <p:nvPr userDrawn="1"/>
        </p:nvSpPr>
        <p:spPr bwMode="auto">
          <a:xfrm>
            <a:off x="6466735" y="1845386"/>
            <a:ext cx="123292" cy="124778"/>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4" name="Freeform 41"/>
          <p:cNvSpPr>
            <a:spLocks/>
          </p:cNvSpPr>
          <p:nvPr userDrawn="1"/>
        </p:nvSpPr>
        <p:spPr bwMode="auto">
          <a:xfrm>
            <a:off x="2197853" y="1406191"/>
            <a:ext cx="63875" cy="62389"/>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8" name="Freeform 45"/>
          <p:cNvSpPr>
            <a:spLocks/>
          </p:cNvSpPr>
          <p:nvPr userDrawn="1"/>
        </p:nvSpPr>
        <p:spPr bwMode="auto">
          <a:xfrm>
            <a:off x="5790423" y="1129398"/>
            <a:ext cx="60903" cy="60903"/>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1" name="Freeform 48"/>
          <p:cNvSpPr>
            <a:spLocks/>
          </p:cNvSpPr>
          <p:nvPr userDrawn="1"/>
        </p:nvSpPr>
        <p:spPr bwMode="auto">
          <a:xfrm>
            <a:off x="5533872" y="1644850"/>
            <a:ext cx="86156" cy="87642"/>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3" name="Freeform 50"/>
          <p:cNvSpPr>
            <a:spLocks/>
          </p:cNvSpPr>
          <p:nvPr userDrawn="1"/>
        </p:nvSpPr>
        <p:spPr bwMode="auto">
          <a:xfrm>
            <a:off x="6101315" y="1471052"/>
            <a:ext cx="78729" cy="8021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4" name="Freeform 51"/>
          <p:cNvSpPr>
            <a:spLocks noEditPoints="1"/>
          </p:cNvSpPr>
          <p:nvPr userDrawn="1"/>
        </p:nvSpPr>
        <p:spPr bwMode="auto">
          <a:xfrm>
            <a:off x="5701989" y="1320028"/>
            <a:ext cx="269238" cy="249478"/>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nvGrpSpPr>
          <p:cNvPr id="7195" name="Group 7194"/>
          <p:cNvGrpSpPr/>
          <p:nvPr userDrawn="1"/>
        </p:nvGrpSpPr>
        <p:grpSpPr>
          <a:xfrm>
            <a:off x="3220855" y="1128565"/>
            <a:ext cx="342870" cy="337554"/>
            <a:chOff x="11775572" y="1451125"/>
            <a:chExt cx="267767" cy="263615"/>
          </a:xfrm>
        </p:grpSpPr>
        <p:sp>
          <p:nvSpPr>
            <p:cNvPr id="85" name="Freeform 52"/>
            <p:cNvSpPr>
              <a:spLocks/>
            </p:cNvSpPr>
            <p:nvPr userDrawn="1"/>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6" name="Freeform 53"/>
            <p:cNvSpPr>
              <a:spLocks/>
            </p:cNvSpPr>
            <p:nvPr userDrawn="1"/>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7" name="Freeform 54"/>
            <p:cNvSpPr>
              <a:spLocks/>
            </p:cNvSpPr>
            <p:nvPr userDrawn="1"/>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8" name="Freeform 55"/>
            <p:cNvSpPr>
              <a:spLocks/>
            </p:cNvSpPr>
            <p:nvPr userDrawn="1"/>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9" name="Freeform 56"/>
            <p:cNvSpPr>
              <a:spLocks noEditPoints="1"/>
            </p:cNvSpPr>
            <p:nvPr userDrawn="1"/>
          </p:nvSpPr>
          <p:spPr bwMode="auto">
            <a:xfrm>
              <a:off x="11775572" y="1451125"/>
              <a:ext cx="267767" cy="263615"/>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130" name="Freeform 57"/>
          <p:cNvSpPr>
            <a:spLocks noEditPoints="1"/>
          </p:cNvSpPr>
          <p:nvPr userDrawn="1"/>
        </p:nvSpPr>
        <p:spPr bwMode="auto">
          <a:xfrm>
            <a:off x="4500915" y="1337141"/>
            <a:ext cx="465018" cy="428249"/>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69" name="Freeform 37"/>
          <p:cNvSpPr>
            <a:spLocks/>
          </p:cNvSpPr>
          <p:nvPr userDrawn="1"/>
        </p:nvSpPr>
        <p:spPr bwMode="auto">
          <a:xfrm>
            <a:off x="2461339" y="1515811"/>
            <a:ext cx="130636" cy="116375"/>
          </a:xfrm>
          <a:custGeom>
            <a:avLst/>
            <a:gdLst>
              <a:gd name="T0" fmla="*/ 48 w 97"/>
              <a:gd name="T1" fmla="*/ 0 h 86"/>
              <a:gd name="T2" fmla="*/ 22 w 97"/>
              <a:gd name="T3" fmla="*/ 8 h 86"/>
              <a:gd name="T4" fmla="*/ 14 w 97"/>
              <a:gd name="T5" fmla="*/ 69 h 86"/>
              <a:gd name="T6" fmla="*/ 48 w 97"/>
              <a:gd name="T7" fmla="*/ 86 h 86"/>
              <a:gd name="T8" fmla="*/ 75 w 97"/>
              <a:gd name="T9" fmla="*/ 77 h 86"/>
              <a:gd name="T10" fmla="*/ 83 w 97"/>
              <a:gd name="T11" fmla="*/ 17 h 86"/>
              <a:gd name="T12" fmla="*/ 48 w 97"/>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97" h="86">
                <a:moveTo>
                  <a:pt x="48" y="0"/>
                </a:moveTo>
                <a:cubicBezTo>
                  <a:pt x="39" y="0"/>
                  <a:pt x="30" y="2"/>
                  <a:pt x="22" y="8"/>
                </a:cubicBezTo>
                <a:cubicBezTo>
                  <a:pt x="3" y="23"/>
                  <a:pt x="0" y="50"/>
                  <a:pt x="14" y="69"/>
                </a:cubicBezTo>
                <a:cubicBezTo>
                  <a:pt x="23" y="80"/>
                  <a:pt x="35" y="86"/>
                  <a:pt x="48" y="86"/>
                </a:cubicBezTo>
                <a:cubicBezTo>
                  <a:pt x="58" y="86"/>
                  <a:pt x="67" y="83"/>
                  <a:pt x="75" y="77"/>
                </a:cubicBezTo>
                <a:cubicBezTo>
                  <a:pt x="94" y="63"/>
                  <a:pt x="97" y="35"/>
                  <a:pt x="83" y="17"/>
                </a:cubicBezTo>
                <a:cubicBezTo>
                  <a:pt x="74" y="5"/>
                  <a:pt x="61" y="0"/>
                  <a:pt x="48"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73" name="Freeform 40"/>
          <p:cNvSpPr>
            <a:spLocks/>
          </p:cNvSpPr>
          <p:nvPr userDrawn="1"/>
        </p:nvSpPr>
        <p:spPr bwMode="auto">
          <a:xfrm>
            <a:off x="4091729" y="1067425"/>
            <a:ext cx="94697" cy="83288"/>
          </a:xfrm>
          <a:custGeom>
            <a:avLst/>
            <a:gdLst>
              <a:gd name="T0" fmla="*/ 35 w 70"/>
              <a:gd name="T1" fmla="*/ 0 h 62"/>
              <a:gd name="T2" fmla="*/ 16 w 70"/>
              <a:gd name="T3" fmla="*/ 6 h 62"/>
              <a:gd name="T4" fmla="*/ 10 w 70"/>
              <a:gd name="T5" fmla="*/ 50 h 62"/>
              <a:gd name="T6" fmla="*/ 35 w 70"/>
              <a:gd name="T7" fmla="*/ 62 h 62"/>
              <a:gd name="T8" fmla="*/ 54 w 70"/>
              <a:gd name="T9" fmla="*/ 56 h 62"/>
              <a:gd name="T10" fmla="*/ 60 w 70"/>
              <a:gd name="T11" fmla="*/ 12 h 62"/>
              <a:gd name="T12" fmla="*/ 35 w 70"/>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35" y="0"/>
                </a:moveTo>
                <a:cubicBezTo>
                  <a:pt x="28" y="0"/>
                  <a:pt x="22" y="2"/>
                  <a:pt x="16" y="6"/>
                </a:cubicBezTo>
                <a:cubicBezTo>
                  <a:pt x="2" y="17"/>
                  <a:pt x="0" y="36"/>
                  <a:pt x="10" y="50"/>
                </a:cubicBezTo>
                <a:cubicBezTo>
                  <a:pt x="16" y="58"/>
                  <a:pt x="26" y="62"/>
                  <a:pt x="35" y="62"/>
                </a:cubicBezTo>
                <a:cubicBezTo>
                  <a:pt x="42" y="62"/>
                  <a:pt x="48" y="60"/>
                  <a:pt x="54" y="56"/>
                </a:cubicBezTo>
                <a:cubicBezTo>
                  <a:pt x="67" y="45"/>
                  <a:pt x="70" y="26"/>
                  <a:pt x="60" y="12"/>
                </a:cubicBezTo>
                <a:cubicBezTo>
                  <a:pt x="53" y="4"/>
                  <a:pt x="44" y="0"/>
                  <a:pt x="35" y="0"/>
                </a:cubicBezTo>
              </a:path>
            </a:pathLst>
          </a:custGeom>
          <a:solidFill>
            <a:srgbClr val="C3C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5" name="Freeform 42"/>
          <p:cNvSpPr>
            <a:spLocks/>
          </p:cNvSpPr>
          <p:nvPr userDrawn="1"/>
        </p:nvSpPr>
        <p:spPr bwMode="auto">
          <a:xfrm>
            <a:off x="2908584" y="1370343"/>
            <a:ext cx="64848" cy="57623"/>
          </a:xfrm>
          <a:custGeom>
            <a:avLst/>
            <a:gdLst>
              <a:gd name="T0" fmla="*/ 76 w 152"/>
              <a:gd name="T1" fmla="*/ 0 h 135"/>
              <a:gd name="T2" fmla="*/ 35 w 152"/>
              <a:gd name="T3" fmla="*/ 14 h 135"/>
              <a:gd name="T4" fmla="*/ 22 w 152"/>
              <a:gd name="T5" fmla="*/ 109 h 135"/>
              <a:gd name="T6" fmla="*/ 76 w 152"/>
              <a:gd name="T7" fmla="*/ 135 h 135"/>
              <a:gd name="T8" fmla="*/ 117 w 152"/>
              <a:gd name="T9" fmla="*/ 121 h 135"/>
              <a:gd name="T10" fmla="*/ 129 w 152"/>
              <a:gd name="T11" fmla="*/ 27 h 135"/>
              <a:gd name="T12" fmla="*/ 76 w 152"/>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152" h="135">
                <a:moveTo>
                  <a:pt x="76" y="0"/>
                </a:moveTo>
                <a:cubicBezTo>
                  <a:pt x="61" y="0"/>
                  <a:pt x="47" y="5"/>
                  <a:pt x="35" y="14"/>
                </a:cubicBezTo>
                <a:cubicBezTo>
                  <a:pt x="5" y="37"/>
                  <a:pt x="0" y="79"/>
                  <a:pt x="22" y="109"/>
                </a:cubicBezTo>
                <a:cubicBezTo>
                  <a:pt x="36" y="126"/>
                  <a:pt x="56" y="135"/>
                  <a:pt x="76" y="135"/>
                </a:cubicBezTo>
                <a:cubicBezTo>
                  <a:pt x="90" y="135"/>
                  <a:pt x="105" y="131"/>
                  <a:pt x="117" y="121"/>
                </a:cubicBezTo>
                <a:cubicBezTo>
                  <a:pt x="146" y="99"/>
                  <a:pt x="152" y="56"/>
                  <a:pt x="129" y="27"/>
                </a:cubicBezTo>
                <a:cubicBezTo>
                  <a:pt x="116" y="10"/>
                  <a:pt x="96" y="0"/>
                  <a:pt x="76" y="0"/>
                </a:cubicBezTo>
              </a:path>
            </a:pathLst>
          </a:custGeom>
          <a:solidFill>
            <a:srgbClr val="B6B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7" name="Freeform 44"/>
          <p:cNvSpPr>
            <a:spLocks/>
          </p:cNvSpPr>
          <p:nvPr userDrawn="1"/>
        </p:nvSpPr>
        <p:spPr bwMode="auto">
          <a:xfrm>
            <a:off x="3731386" y="1314192"/>
            <a:ext cx="152502" cy="134919"/>
          </a:xfrm>
          <a:custGeom>
            <a:avLst/>
            <a:gdLst>
              <a:gd name="T0" fmla="*/ 95 w 191"/>
              <a:gd name="T1" fmla="*/ 0 h 169"/>
              <a:gd name="T2" fmla="*/ 44 w 191"/>
              <a:gd name="T3" fmla="*/ 18 h 169"/>
              <a:gd name="T4" fmla="*/ 28 w 191"/>
              <a:gd name="T5" fmla="*/ 136 h 169"/>
              <a:gd name="T6" fmla="*/ 95 w 191"/>
              <a:gd name="T7" fmla="*/ 169 h 169"/>
              <a:gd name="T8" fmla="*/ 147 w 191"/>
              <a:gd name="T9" fmla="*/ 152 h 169"/>
              <a:gd name="T10" fmla="*/ 162 w 191"/>
              <a:gd name="T11" fmla="*/ 33 h 169"/>
              <a:gd name="T12" fmla="*/ 95 w 191"/>
              <a:gd name="T13" fmla="*/ 0 h 169"/>
            </a:gdLst>
            <a:ahLst/>
            <a:cxnLst>
              <a:cxn ang="0">
                <a:pos x="T0" y="T1"/>
              </a:cxn>
              <a:cxn ang="0">
                <a:pos x="T2" y="T3"/>
              </a:cxn>
              <a:cxn ang="0">
                <a:pos x="T4" y="T5"/>
              </a:cxn>
              <a:cxn ang="0">
                <a:pos x="T6" y="T7"/>
              </a:cxn>
              <a:cxn ang="0">
                <a:pos x="T8" y="T9"/>
              </a:cxn>
              <a:cxn ang="0">
                <a:pos x="T10" y="T11"/>
              </a:cxn>
              <a:cxn ang="0">
                <a:pos x="T12" y="T13"/>
              </a:cxn>
            </a:cxnLst>
            <a:rect l="0" t="0" r="r" b="b"/>
            <a:pathLst>
              <a:path w="191" h="169">
                <a:moveTo>
                  <a:pt x="95" y="0"/>
                </a:moveTo>
                <a:cubicBezTo>
                  <a:pt x="77" y="0"/>
                  <a:pt x="59" y="6"/>
                  <a:pt x="44" y="18"/>
                </a:cubicBezTo>
                <a:cubicBezTo>
                  <a:pt x="7" y="46"/>
                  <a:pt x="0" y="99"/>
                  <a:pt x="28" y="136"/>
                </a:cubicBezTo>
                <a:cubicBezTo>
                  <a:pt x="45" y="158"/>
                  <a:pt x="70" y="169"/>
                  <a:pt x="95" y="169"/>
                </a:cubicBezTo>
                <a:cubicBezTo>
                  <a:pt x="113" y="169"/>
                  <a:pt x="131" y="163"/>
                  <a:pt x="147" y="152"/>
                </a:cubicBezTo>
                <a:cubicBezTo>
                  <a:pt x="184" y="123"/>
                  <a:pt x="191" y="70"/>
                  <a:pt x="162" y="33"/>
                </a:cubicBezTo>
                <a:cubicBezTo>
                  <a:pt x="146" y="12"/>
                  <a:pt x="121" y="0"/>
                  <a:pt x="95" y="0"/>
                </a:cubicBezTo>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8" name="Freeform 45"/>
          <p:cNvSpPr>
            <a:spLocks/>
          </p:cNvSpPr>
          <p:nvPr userDrawn="1"/>
        </p:nvSpPr>
        <p:spPr bwMode="auto">
          <a:xfrm>
            <a:off x="4139077" y="1518726"/>
            <a:ext cx="145709" cy="160678"/>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9" name="Freeform 46"/>
          <p:cNvSpPr>
            <a:spLocks/>
          </p:cNvSpPr>
          <p:nvPr userDrawn="1"/>
        </p:nvSpPr>
        <p:spPr bwMode="auto">
          <a:xfrm>
            <a:off x="2668988" y="1669836"/>
            <a:ext cx="355400" cy="391910"/>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1" name="Freeform 48"/>
          <p:cNvSpPr>
            <a:spLocks/>
          </p:cNvSpPr>
          <p:nvPr userDrawn="1"/>
        </p:nvSpPr>
        <p:spPr bwMode="auto">
          <a:xfrm>
            <a:off x="4197265" y="871755"/>
            <a:ext cx="134630" cy="14832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2" name="Freeform 49"/>
          <p:cNvSpPr>
            <a:spLocks/>
          </p:cNvSpPr>
          <p:nvPr userDrawn="1"/>
        </p:nvSpPr>
        <p:spPr bwMode="auto">
          <a:xfrm>
            <a:off x="6140679" y="1442640"/>
            <a:ext cx="99399" cy="108626"/>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close/>
              </a:path>
            </a:pathLst>
          </a:custGeom>
          <a:solidFill>
            <a:srgbClr val="84A2CD"/>
          </a:solidFill>
          <a:ln>
            <a:noFill/>
          </a:ln>
        </p:spPr>
        <p:txBody>
          <a:bodyPr vert="horz" wrap="square" lIns="91440" tIns="45720" rIns="91440" bIns="45720" numCol="1" anchor="t" anchorCtr="0" compatLnSpc="1">
            <a:prstTxWarp prst="textNoShape">
              <a:avLst/>
            </a:prstTxWarp>
          </a:bodyPr>
          <a:lstStyle/>
          <a:p>
            <a:endParaRPr lang="en-US"/>
          </a:p>
        </p:txBody>
      </p:sp>
      <p:sp>
        <p:nvSpPr>
          <p:cNvPr id="7183" name="Freeform 50"/>
          <p:cNvSpPr>
            <a:spLocks/>
          </p:cNvSpPr>
          <p:nvPr userDrawn="1"/>
        </p:nvSpPr>
        <p:spPr bwMode="auto">
          <a:xfrm>
            <a:off x="3244018" y="1382892"/>
            <a:ext cx="135200" cy="147751"/>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4" name="Freeform 51"/>
          <p:cNvSpPr>
            <a:spLocks/>
          </p:cNvSpPr>
          <p:nvPr userDrawn="1"/>
        </p:nvSpPr>
        <p:spPr bwMode="auto">
          <a:xfrm>
            <a:off x="5248104" y="1456767"/>
            <a:ext cx="102684" cy="102684"/>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5" name="Freeform 52"/>
          <p:cNvSpPr>
            <a:spLocks/>
          </p:cNvSpPr>
          <p:nvPr userDrawn="1"/>
        </p:nvSpPr>
        <p:spPr bwMode="auto">
          <a:xfrm>
            <a:off x="4321055" y="1959063"/>
            <a:ext cx="248152" cy="248152"/>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7" name="Freeform 54"/>
          <p:cNvSpPr>
            <a:spLocks/>
          </p:cNvSpPr>
          <p:nvPr userDrawn="1"/>
        </p:nvSpPr>
        <p:spPr bwMode="auto">
          <a:xfrm>
            <a:off x="2558318" y="1148431"/>
            <a:ext cx="231609" cy="231609"/>
          </a:xfrm>
          <a:custGeom>
            <a:avLst/>
            <a:gdLst>
              <a:gd name="T0" fmla="*/ 31 w 406"/>
              <a:gd name="T1" fmla="*/ 0 h 406"/>
              <a:gd name="T2" fmla="*/ 0 w 406"/>
              <a:gd name="T3" fmla="*/ 375 h 406"/>
              <a:gd name="T4" fmla="*/ 376 w 406"/>
              <a:gd name="T5" fmla="*/ 406 h 406"/>
              <a:gd name="T6" fmla="*/ 406 w 406"/>
              <a:gd name="T7" fmla="*/ 30 h 406"/>
              <a:gd name="T8" fmla="*/ 31 w 406"/>
              <a:gd name="T9" fmla="*/ 0 h 406"/>
            </a:gdLst>
            <a:ahLst/>
            <a:cxnLst>
              <a:cxn ang="0">
                <a:pos x="T0" y="T1"/>
              </a:cxn>
              <a:cxn ang="0">
                <a:pos x="T2" y="T3"/>
              </a:cxn>
              <a:cxn ang="0">
                <a:pos x="T4" y="T5"/>
              </a:cxn>
              <a:cxn ang="0">
                <a:pos x="T6" y="T7"/>
              </a:cxn>
              <a:cxn ang="0">
                <a:pos x="T8" y="T9"/>
              </a:cxn>
            </a:cxnLst>
            <a:rect l="0" t="0" r="r" b="b"/>
            <a:pathLst>
              <a:path w="406" h="406">
                <a:moveTo>
                  <a:pt x="31" y="0"/>
                </a:moveTo>
                <a:lnTo>
                  <a:pt x="0" y="375"/>
                </a:lnTo>
                <a:lnTo>
                  <a:pt x="376" y="406"/>
                </a:lnTo>
                <a:lnTo>
                  <a:pt x="406" y="3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9" name="Freeform 56"/>
          <p:cNvSpPr>
            <a:spLocks/>
          </p:cNvSpPr>
          <p:nvPr userDrawn="1"/>
        </p:nvSpPr>
        <p:spPr bwMode="auto">
          <a:xfrm>
            <a:off x="3629652" y="932795"/>
            <a:ext cx="177985" cy="176274"/>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1" name="Freeform 58"/>
          <p:cNvSpPr>
            <a:spLocks/>
          </p:cNvSpPr>
          <p:nvPr userDrawn="1"/>
        </p:nvSpPr>
        <p:spPr bwMode="auto">
          <a:xfrm>
            <a:off x="3699819" y="1324704"/>
            <a:ext cx="116945" cy="115804"/>
          </a:xfrm>
          <a:custGeom>
            <a:avLst/>
            <a:gdLst>
              <a:gd name="T0" fmla="*/ 40 w 205"/>
              <a:gd name="T1" fmla="*/ 0 h 203"/>
              <a:gd name="T2" fmla="*/ 0 w 205"/>
              <a:gd name="T3" fmla="*/ 165 h 203"/>
              <a:gd name="T4" fmla="*/ 165 w 205"/>
              <a:gd name="T5" fmla="*/ 203 h 203"/>
              <a:gd name="T6" fmla="*/ 205 w 205"/>
              <a:gd name="T7" fmla="*/ 38 h 203"/>
              <a:gd name="T8" fmla="*/ 40 w 205"/>
              <a:gd name="T9" fmla="*/ 0 h 203"/>
            </a:gdLst>
            <a:ahLst/>
            <a:cxnLst>
              <a:cxn ang="0">
                <a:pos x="T0" y="T1"/>
              </a:cxn>
              <a:cxn ang="0">
                <a:pos x="T2" y="T3"/>
              </a:cxn>
              <a:cxn ang="0">
                <a:pos x="T4" y="T5"/>
              </a:cxn>
              <a:cxn ang="0">
                <a:pos x="T6" y="T7"/>
              </a:cxn>
              <a:cxn ang="0">
                <a:pos x="T8" y="T9"/>
              </a:cxn>
            </a:cxnLst>
            <a:rect l="0" t="0" r="r" b="b"/>
            <a:pathLst>
              <a:path w="205" h="203">
                <a:moveTo>
                  <a:pt x="40" y="0"/>
                </a:moveTo>
                <a:lnTo>
                  <a:pt x="0" y="165"/>
                </a:lnTo>
                <a:lnTo>
                  <a:pt x="165" y="203"/>
                </a:lnTo>
                <a:lnTo>
                  <a:pt x="205" y="38"/>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2" name="Freeform 59"/>
          <p:cNvSpPr>
            <a:spLocks/>
          </p:cNvSpPr>
          <p:nvPr userDrawn="1"/>
        </p:nvSpPr>
        <p:spPr bwMode="auto">
          <a:xfrm>
            <a:off x="3516699" y="1668126"/>
            <a:ext cx="143063" cy="143425"/>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close/>
              </a:path>
            </a:pathLst>
          </a:custGeom>
          <a:solidFill>
            <a:srgbClr val="4756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3" name="Freeform 60"/>
          <p:cNvSpPr>
            <a:spLocks/>
          </p:cNvSpPr>
          <p:nvPr userDrawn="1"/>
        </p:nvSpPr>
        <p:spPr bwMode="auto">
          <a:xfrm>
            <a:off x="3516699" y="1668125"/>
            <a:ext cx="225905" cy="226475"/>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55"/>
          <p:cNvSpPr>
            <a:spLocks/>
          </p:cNvSpPr>
          <p:nvPr userDrawn="1"/>
        </p:nvSpPr>
        <p:spPr bwMode="auto">
          <a:xfrm>
            <a:off x="4783158" y="1067424"/>
            <a:ext cx="96322" cy="95396"/>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close/>
              </a:path>
            </a:pathLst>
          </a:custGeom>
          <a:solidFill>
            <a:srgbClr val="CFD5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47"/>
          <p:cNvSpPr>
            <a:spLocks/>
          </p:cNvSpPr>
          <p:nvPr userDrawn="1"/>
        </p:nvSpPr>
        <p:spPr bwMode="auto">
          <a:xfrm>
            <a:off x="5462559" y="1244575"/>
            <a:ext cx="67315" cy="7416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5"/>
          <p:cNvSpPr>
            <a:spLocks/>
          </p:cNvSpPr>
          <p:nvPr userDrawn="1"/>
        </p:nvSpPr>
        <p:spPr bwMode="auto">
          <a:xfrm rot="2134219">
            <a:off x="7168468" y="1246006"/>
            <a:ext cx="48680" cy="48680"/>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1" name="Freeform 47"/>
          <p:cNvSpPr>
            <a:spLocks/>
          </p:cNvSpPr>
          <p:nvPr userDrawn="1"/>
        </p:nvSpPr>
        <p:spPr bwMode="auto">
          <a:xfrm rot="2741972">
            <a:off x="1942026" y="1396892"/>
            <a:ext cx="52947" cy="5833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bg1"/>
                </a:solidFill>
              </a:defRPr>
            </a:lvl1pPr>
          </a:lstStyle>
          <a:p>
            <a:fld id="{DC93F42E-8207-4D49-B980-0D8E592C6472}" type="slidenum">
              <a:rPr lang="en-US" smtClean="0"/>
              <a:pPr/>
              <a:t>‹#›</a:t>
            </a:fld>
            <a:endParaRPr lang="en-US" dirty="0"/>
          </a:p>
        </p:txBody>
      </p:sp>
      <p:grpSp>
        <p:nvGrpSpPr>
          <p:cNvPr id="66" name="Group 19"/>
          <p:cNvGrpSpPr>
            <a:grpSpLocks noChangeAspect="1"/>
          </p:cNvGrpSpPr>
          <p:nvPr userDrawn="1"/>
        </p:nvGrpSpPr>
        <p:grpSpPr bwMode="auto">
          <a:xfrm>
            <a:off x="8192303" y="4375544"/>
            <a:ext cx="438164" cy="423513"/>
            <a:chOff x="2074" y="843"/>
            <a:chExt cx="1615" cy="1561"/>
          </a:xfrm>
        </p:grpSpPr>
        <p:sp>
          <p:nvSpPr>
            <p:cNvPr id="67"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20" name="Group 5"/>
          <p:cNvGrpSpPr>
            <a:grpSpLocks noChangeAspect="1"/>
          </p:cNvGrpSpPr>
          <p:nvPr userDrawn="1"/>
        </p:nvGrpSpPr>
        <p:grpSpPr bwMode="auto">
          <a:xfrm>
            <a:off x="589309" y="4326391"/>
            <a:ext cx="959338" cy="509068"/>
            <a:chOff x="1640" y="963"/>
            <a:chExt cx="2480" cy="1316"/>
          </a:xfrm>
          <a:solidFill>
            <a:schemeClr val="bg1"/>
          </a:solidFill>
        </p:grpSpPr>
        <p:sp>
          <p:nvSpPr>
            <p:cNvPr id="121"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47163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9" name="Symbol zastępczy zawartości 4"/>
          <p:cNvSpPr>
            <a:spLocks noGrp="1"/>
          </p:cNvSpPr>
          <p:nvPr>
            <p:ph sz="quarter" idx="11" hasCustomPrompt="1"/>
          </p:nvPr>
        </p:nvSpPr>
        <p:spPr>
          <a:xfrm>
            <a:off x="286942" y="897731"/>
            <a:ext cx="4184754" cy="1826934"/>
          </a:xfrm>
        </p:spPr>
        <p:txBody>
          <a:bodyPr/>
          <a:lstStyle>
            <a:lvl1pPr marL="270000">
              <a:defRPr/>
            </a:lvl1pPr>
          </a:lstStyle>
          <a:p>
            <a:pPr lvl="0"/>
            <a:r>
              <a:rPr lang="pl-PL"/>
              <a:t>Click to edit content</a:t>
            </a:r>
          </a:p>
        </p:txBody>
      </p:sp>
      <p:sp>
        <p:nvSpPr>
          <p:cNvPr id="10" name="Symbol zastępczy zawartości 4"/>
          <p:cNvSpPr>
            <a:spLocks noGrp="1"/>
          </p:cNvSpPr>
          <p:nvPr>
            <p:ph sz="quarter" idx="13" hasCustomPrompt="1"/>
          </p:nvPr>
        </p:nvSpPr>
        <p:spPr>
          <a:xfrm>
            <a:off x="286942" y="2808073"/>
            <a:ext cx="4184754" cy="1846080"/>
          </a:xfrm>
        </p:spPr>
        <p:txBody>
          <a:bodyPr/>
          <a:lstStyle>
            <a:lvl1pPr marL="270000">
              <a:defRPr/>
            </a:lvl1pPr>
          </a:lstStyle>
          <a:p>
            <a:pPr lvl="0"/>
            <a:r>
              <a:rPr lang="pl-PL"/>
              <a:t>Click to edit content</a:t>
            </a:r>
          </a:p>
        </p:txBody>
      </p:sp>
      <p:sp>
        <p:nvSpPr>
          <p:cNvPr id="11" name="Symbol zastępczy zawartości 4"/>
          <p:cNvSpPr>
            <a:spLocks noGrp="1"/>
          </p:cNvSpPr>
          <p:nvPr>
            <p:ph sz="quarter" idx="14" hasCustomPrompt="1"/>
          </p:nvPr>
        </p:nvSpPr>
        <p:spPr>
          <a:xfrm>
            <a:off x="4695656" y="897731"/>
            <a:ext cx="4184754" cy="1826934"/>
          </a:xfrm>
        </p:spPr>
        <p:txBody>
          <a:bodyPr/>
          <a:lstStyle>
            <a:lvl1pPr marL="270000">
              <a:defRPr/>
            </a:lvl1pPr>
          </a:lstStyle>
          <a:p>
            <a:pPr lvl="0"/>
            <a:r>
              <a:rPr lang="pl-PL"/>
              <a:t>Click to edit content</a:t>
            </a:r>
          </a:p>
        </p:txBody>
      </p:sp>
      <p:sp>
        <p:nvSpPr>
          <p:cNvPr id="12" name="Symbol zastępczy zawartości 4"/>
          <p:cNvSpPr>
            <a:spLocks noGrp="1"/>
          </p:cNvSpPr>
          <p:nvPr>
            <p:ph sz="quarter" idx="15" hasCustomPrompt="1"/>
          </p:nvPr>
        </p:nvSpPr>
        <p:spPr>
          <a:xfrm>
            <a:off x="4695656" y="2808073"/>
            <a:ext cx="4184754" cy="1846080"/>
          </a:xfrm>
        </p:spPr>
        <p:txBody>
          <a:bodyPr/>
          <a:lstStyle>
            <a:lvl1pPr marL="270000">
              <a:defRPr/>
            </a:lvl1pPr>
          </a:lstStyle>
          <a:p>
            <a:pPr lvl="0"/>
            <a:r>
              <a:rPr lang="pl-PL"/>
              <a:t>Click to edit content</a:t>
            </a:r>
          </a:p>
        </p:txBody>
      </p:sp>
      <p:sp>
        <p:nvSpPr>
          <p:cNvPr id="8"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9593442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4695656" y="897731"/>
            <a:ext cx="4184754" cy="1826934"/>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4695656" y="2808073"/>
            <a:ext cx="4184754" cy="184608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286916" y="897731"/>
            <a:ext cx="4184754" cy="3756422"/>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
        <p:nvSpPr>
          <p:cNvPr id="8"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36824269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897731"/>
            <a:ext cx="4184754" cy="1826934"/>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286942" y="2808073"/>
            <a:ext cx="4184754" cy="184608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4695656" y="897731"/>
            <a:ext cx="4184754" cy="3756422"/>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
        <p:nvSpPr>
          <p:cNvPr id="8"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4512573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1" y="1408670"/>
            <a:ext cx="8593931" cy="324548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4" name="Symbol zastępczy tekstu 3"/>
          <p:cNvSpPr>
            <a:spLocks noGrp="1"/>
          </p:cNvSpPr>
          <p:nvPr>
            <p:ph type="body" sz="quarter" idx="12" hasCustomPrompt="1"/>
          </p:nvPr>
        </p:nvSpPr>
        <p:spPr>
          <a:xfrm>
            <a:off x="286942" y="753114"/>
            <a:ext cx="8593469" cy="367903"/>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7"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20803630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2" y="753114"/>
            <a:ext cx="8593469" cy="367903"/>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408670"/>
            <a:ext cx="4184754" cy="324548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1" y="1408670"/>
            <a:ext cx="4219769" cy="3245483"/>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9"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38016667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2" y="753114"/>
            <a:ext cx="8593469" cy="367903"/>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408670"/>
            <a:ext cx="4184754" cy="324548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408669"/>
            <a:ext cx="4184754" cy="1556953"/>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3086101"/>
            <a:ext cx="4184754" cy="1568052"/>
          </a:xfrm>
        </p:spPr>
        <p:txBody>
          <a:bodyPr/>
          <a:lstStyle>
            <a:lvl1pPr marL="270000">
              <a:defRPr/>
            </a:lvl1pPr>
          </a:lstStyle>
          <a:p>
            <a:pPr lvl="0"/>
            <a:r>
              <a:rPr lang="pl-PL"/>
              <a:t>Click to edit content</a:t>
            </a:r>
          </a:p>
        </p:txBody>
      </p:sp>
      <p:sp>
        <p:nvSpPr>
          <p:cNvPr id="10"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21687314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2" y="753114"/>
            <a:ext cx="8593469" cy="367903"/>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4695656" y="1408670"/>
            <a:ext cx="4184754" cy="324548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408669"/>
            <a:ext cx="4184754" cy="1556953"/>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3086101"/>
            <a:ext cx="4184754" cy="1568052"/>
          </a:xfrm>
        </p:spPr>
        <p:txBody>
          <a:bodyPr/>
          <a:lstStyle>
            <a:lvl1pPr marL="270000">
              <a:defRPr/>
            </a:lvl1pPr>
          </a:lstStyle>
          <a:p>
            <a:pPr lvl="0"/>
            <a:r>
              <a:rPr lang="pl-PL"/>
              <a:t>Click to edit content</a:t>
            </a:r>
          </a:p>
        </p:txBody>
      </p:sp>
      <p:sp>
        <p:nvSpPr>
          <p:cNvPr id="10"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25466121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1" y="1408671"/>
            <a:ext cx="8593931" cy="3245483"/>
          </a:xfrm>
        </p:spPr>
        <p:txBody>
          <a:bodyPr/>
          <a:lstStyle>
            <a:lvl1pPr marL="269946">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9" name="Trójkąt równoramienny 8"/>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
        <p:nvSpPr>
          <p:cNvPr id="7"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5676863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408670"/>
            <a:ext cx="4184754" cy="324548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1" y="1408670"/>
            <a:ext cx="4219769" cy="3245483"/>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10"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1" name="Trójkąt równoramienny 10"/>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
        <p:nvSpPr>
          <p:cNvPr id="9"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27354222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408670"/>
            <a:ext cx="2762088" cy="3245483"/>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408670"/>
            <a:ext cx="2762088" cy="3245483"/>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408670"/>
            <a:ext cx="2762088" cy="3245483"/>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
        <p:nvSpPr>
          <p:cNvPr id="13"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2189618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Empty + BG">
    <p:spTree>
      <p:nvGrpSpPr>
        <p:cNvPr id="1" name=""/>
        <p:cNvGrpSpPr/>
        <p:nvPr/>
      </p:nvGrpSpPr>
      <p:grpSpPr>
        <a:xfrm>
          <a:off x="0" y="0"/>
          <a:ext cx="0" cy="0"/>
          <a:chOff x="0" y="0"/>
          <a:chExt cx="0" cy="0"/>
        </a:xfrm>
      </p:grpSpPr>
      <p:grpSp>
        <p:nvGrpSpPr>
          <p:cNvPr id="26" name="Group 5"/>
          <p:cNvGrpSpPr>
            <a:grpSpLocks noChangeAspect="1"/>
          </p:cNvGrpSpPr>
          <p:nvPr userDrawn="1"/>
        </p:nvGrpSpPr>
        <p:grpSpPr bwMode="auto">
          <a:xfrm>
            <a:off x="0" y="1"/>
            <a:ext cx="5491870" cy="5079999"/>
            <a:chOff x="-2080" y="-2433"/>
            <a:chExt cx="6947" cy="6426"/>
          </a:xfrm>
        </p:grpSpPr>
        <p:sp>
          <p:nvSpPr>
            <p:cNvPr id="27" name="Freeform 26"/>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close/>
                </a:path>
              </a:pathLst>
            </a:custGeom>
            <a:solidFill>
              <a:srgbClr val="EBF5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ytuł 1"/>
          <p:cNvSpPr>
            <a:spLocks noGrp="1"/>
          </p:cNvSpPr>
          <p:nvPr>
            <p:ph type="title" hasCustomPrompt="1"/>
          </p:nvPr>
        </p:nvSpPr>
        <p:spPr>
          <a:xfrm>
            <a:off x="833644" y="2751241"/>
            <a:ext cx="7470096" cy="1289650"/>
          </a:xfrm>
        </p:spPr>
        <p:txBody>
          <a:bodyPr anchor="t"/>
          <a:lstStyle>
            <a:lvl1pPr algn="ctr">
              <a:lnSpc>
                <a:spcPct val="100000"/>
              </a:lnSpc>
              <a:spcBef>
                <a:spcPts val="450"/>
              </a:spcBef>
              <a:spcAft>
                <a:spcPts val="450"/>
              </a:spcAft>
              <a:defRPr sz="2800" b="1">
                <a:solidFill>
                  <a:schemeClr val="accent3"/>
                </a:solidFill>
              </a:defRPr>
            </a:lvl1pPr>
          </a:lstStyle>
          <a:p>
            <a:r>
              <a:rPr lang="pl-PL" dirty="0"/>
              <a:t>EDIT TITLE</a:t>
            </a:r>
            <a:endParaRPr lang="en-US" dirty="0"/>
          </a:p>
        </p:txBody>
      </p:sp>
      <p:sp>
        <p:nvSpPr>
          <p:cNvPr id="6"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17826352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408670"/>
            <a:ext cx="4184754" cy="324548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408669"/>
            <a:ext cx="4184754" cy="1556953"/>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3086101"/>
            <a:ext cx="4184754" cy="1568052"/>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
        <p:nvSpPr>
          <p:cNvPr id="13"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14685094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4695656" y="1408670"/>
            <a:ext cx="4184754" cy="324548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408669"/>
            <a:ext cx="4184754" cy="1556953"/>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3086101"/>
            <a:ext cx="4184754" cy="1568052"/>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
        <p:nvSpPr>
          <p:cNvPr id="13"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27842632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1"/>
            <a:ext cx="9144000" cy="5143499"/>
          </a:xfrm>
        </p:spPr>
        <p:txBody>
          <a:bodyPr anchor="b"/>
          <a:lstStyle>
            <a:lvl1pPr marL="0" indent="0" algn="ctr">
              <a:buFontTx/>
              <a:buNone/>
              <a:defRPr sz="1800"/>
            </a:lvl1pPr>
          </a:lstStyle>
          <a:p>
            <a:r>
              <a:rPr lang="pl-PL" dirty="0"/>
              <a:t>Full size screen shot.</a:t>
            </a:r>
            <a:br>
              <a:rPr lang="pl-PL" dirty="0"/>
            </a:br>
            <a:r>
              <a:rPr lang="pl-PL" dirty="0"/>
              <a:t>Right click to paste picture if copying from other slide. </a:t>
            </a:r>
            <a:br>
              <a:rPr lang="pl-PL" dirty="0"/>
            </a:br>
            <a:r>
              <a:rPr lang="pl-PL" dirty="0"/>
              <a:t>Left click in center to browse for file to place.</a:t>
            </a:r>
            <a:endParaRPr lang="en-US" dirty="0"/>
          </a:p>
        </p:txBody>
      </p:sp>
      <p:sp>
        <p:nvSpPr>
          <p:cNvPr id="4"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15725534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ull size screen shot + title">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286917" y="273844"/>
            <a:ext cx="8593493" cy="376967"/>
          </a:xfrm>
        </p:spPr>
        <p:txBody>
          <a:bodyPr/>
          <a:lstStyle/>
          <a:p>
            <a:r>
              <a:rPr lang="pl-PL"/>
              <a:t>Edit Title</a:t>
            </a:r>
            <a:endParaRPr lang="en-US"/>
          </a:p>
        </p:txBody>
      </p:sp>
      <p:sp>
        <p:nvSpPr>
          <p:cNvPr id="3" name="Symbol zastępczy zawartości 2"/>
          <p:cNvSpPr>
            <a:spLocks noGrp="1"/>
          </p:cNvSpPr>
          <p:nvPr>
            <p:ph sz="quarter" idx="10" hasCustomPrompt="1"/>
          </p:nvPr>
        </p:nvSpPr>
        <p:spPr>
          <a:xfrm>
            <a:off x="0" y="1"/>
            <a:ext cx="9144000" cy="5143499"/>
          </a:xfrm>
        </p:spPr>
        <p:txBody>
          <a:bodyPr anchor="b"/>
          <a:lstStyle>
            <a:lvl1pPr marL="0" indent="0" algn="ctr">
              <a:buFontTx/>
              <a:buNone/>
              <a:defRPr sz="1800"/>
            </a:lvl1pPr>
          </a:lstStyle>
          <a:p>
            <a:r>
              <a:rPr lang="pl-PL" dirty="0"/>
              <a:t>Full size screen shot.</a:t>
            </a:r>
            <a:br>
              <a:rPr lang="pl-PL" dirty="0"/>
            </a:br>
            <a:r>
              <a:rPr lang="pl-PL" dirty="0"/>
              <a:t>Right click to paste picture if copying from other slide. </a:t>
            </a:r>
            <a:br>
              <a:rPr lang="pl-PL" dirty="0"/>
            </a:br>
            <a:r>
              <a:rPr lang="pl-PL" dirty="0"/>
              <a:t>Left click in center to browse for file to place.</a:t>
            </a:r>
            <a:endParaRPr lang="en-US" dirty="0"/>
          </a:p>
        </p:txBody>
      </p:sp>
      <p:sp>
        <p:nvSpPr>
          <p:cNvPr id="5"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23387418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Status</a:t>
            </a:r>
            <a:endParaRPr lang="en-US"/>
          </a:p>
        </p:txBody>
      </p:sp>
      <p:sp>
        <p:nvSpPr>
          <p:cNvPr id="8" name="Symbol zastępczy tekstu 10"/>
          <p:cNvSpPr>
            <a:spLocks noGrp="1"/>
          </p:cNvSpPr>
          <p:nvPr>
            <p:ph type="body" sz="quarter" idx="16" hasCustomPrompt="1"/>
          </p:nvPr>
        </p:nvSpPr>
        <p:spPr>
          <a:xfrm>
            <a:off x="286941" y="1631092"/>
            <a:ext cx="2762250" cy="3023062"/>
          </a:xfrm>
        </p:spPr>
        <p:txBody>
          <a:bodyPr>
            <a:normAutofit/>
          </a:bodyPr>
          <a:lstStyle>
            <a:lvl1pPr marL="0" indent="0">
              <a:buNone/>
              <a:defRPr sz="1100"/>
            </a:lvl1pPr>
          </a:lstStyle>
          <a:p>
            <a:pPr lvl="0"/>
            <a:r>
              <a:rPr lang="pl-PL"/>
              <a:t>Completed projects</a:t>
            </a:r>
            <a:endParaRPr lang="en-US"/>
          </a:p>
        </p:txBody>
      </p:sp>
      <p:sp>
        <p:nvSpPr>
          <p:cNvPr id="9" name="Symbol zastępczy tekstu 10"/>
          <p:cNvSpPr>
            <a:spLocks noGrp="1"/>
          </p:cNvSpPr>
          <p:nvPr>
            <p:ph type="body" sz="quarter" idx="17" hasCustomPrompt="1"/>
          </p:nvPr>
        </p:nvSpPr>
        <p:spPr>
          <a:xfrm>
            <a:off x="6118160" y="1631092"/>
            <a:ext cx="2762250" cy="3023062"/>
          </a:xfrm>
        </p:spPr>
        <p:txBody>
          <a:bodyPr>
            <a:normAutofit/>
          </a:bodyPr>
          <a:lstStyle>
            <a:lvl1pPr marL="0" indent="0">
              <a:buNone/>
              <a:defRPr sz="1100"/>
            </a:lvl1pPr>
          </a:lstStyle>
          <a:p>
            <a:pPr lvl="0"/>
            <a:r>
              <a:rPr lang="pl-PL"/>
              <a:t>Upcoming projects</a:t>
            </a:r>
            <a:endParaRPr lang="en-US"/>
          </a:p>
        </p:txBody>
      </p:sp>
      <p:sp>
        <p:nvSpPr>
          <p:cNvPr id="10" name="Symbol zastępczy tekstu 10"/>
          <p:cNvSpPr>
            <a:spLocks noGrp="1"/>
          </p:cNvSpPr>
          <p:nvPr>
            <p:ph type="body" sz="quarter" idx="18" hasCustomPrompt="1"/>
          </p:nvPr>
        </p:nvSpPr>
        <p:spPr>
          <a:xfrm>
            <a:off x="3202538" y="1631092"/>
            <a:ext cx="2762250" cy="3023062"/>
          </a:xfrm>
        </p:spPr>
        <p:txBody>
          <a:bodyPr>
            <a:normAutofit/>
          </a:bodyPr>
          <a:lstStyle>
            <a:lvl1pPr marL="0" indent="0">
              <a:buNone/>
              <a:defRPr sz="1100" baseline="0"/>
            </a:lvl1pPr>
          </a:lstStyle>
          <a:p>
            <a:pPr lvl="0"/>
            <a:r>
              <a:rPr lang="pl-PL"/>
              <a:t>Active projects</a:t>
            </a:r>
            <a:endParaRPr lang="en-US"/>
          </a:p>
        </p:txBody>
      </p:sp>
      <p:sp>
        <p:nvSpPr>
          <p:cNvPr id="11" name="Prostokąt 10"/>
          <p:cNvSpPr/>
          <p:nvPr userDrawn="1"/>
        </p:nvSpPr>
        <p:spPr>
          <a:xfrm>
            <a:off x="286917" y="1065771"/>
            <a:ext cx="2762275" cy="3985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2" name="pole tekstowe 11"/>
          <p:cNvSpPr txBox="1"/>
          <p:nvPr userDrawn="1"/>
        </p:nvSpPr>
        <p:spPr>
          <a:xfrm>
            <a:off x="721820" y="1132186"/>
            <a:ext cx="1265411" cy="284693"/>
          </a:xfrm>
          <a:prstGeom prst="rect">
            <a:avLst/>
          </a:prstGeom>
          <a:noFill/>
        </p:spPr>
        <p:txBody>
          <a:bodyPr wrap="none" lIns="68580" tIns="34290" rIns="68580" bIns="34290" rtlCol="0">
            <a:spAutoFit/>
          </a:bodyPr>
          <a:lstStyle/>
          <a:p>
            <a:r>
              <a:rPr lang="pl-PL" b="1">
                <a:solidFill>
                  <a:schemeClr val="bg1"/>
                </a:solidFill>
              </a:rPr>
              <a:t>COMPLETED</a:t>
            </a:r>
            <a:endParaRPr lang="en-US" b="1">
              <a:solidFill>
                <a:schemeClr val="bg1"/>
              </a:solidFill>
            </a:endParaRPr>
          </a:p>
        </p:txBody>
      </p:sp>
      <p:sp>
        <p:nvSpPr>
          <p:cNvPr id="13" name="Prostokąt 12"/>
          <p:cNvSpPr/>
          <p:nvPr userDrawn="1"/>
        </p:nvSpPr>
        <p:spPr>
          <a:xfrm>
            <a:off x="3202513" y="1065771"/>
            <a:ext cx="2762275" cy="398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4" name="pole tekstowe 13"/>
          <p:cNvSpPr txBox="1"/>
          <p:nvPr userDrawn="1"/>
        </p:nvSpPr>
        <p:spPr>
          <a:xfrm>
            <a:off x="3643947" y="1132186"/>
            <a:ext cx="797334" cy="284693"/>
          </a:xfrm>
          <a:prstGeom prst="rect">
            <a:avLst/>
          </a:prstGeom>
          <a:noFill/>
        </p:spPr>
        <p:txBody>
          <a:bodyPr wrap="none" lIns="68580" tIns="34290" rIns="68580" bIns="34290" rtlCol="0">
            <a:spAutoFit/>
          </a:bodyPr>
          <a:lstStyle/>
          <a:p>
            <a:r>
              <a:rPr lang="pl-PL" b="1">
                <a:solidFill>
                  <a:schemeClr val="bg1"/>
                </a:solidFill>
              </a:rPr>
              <a:t>ACTIVE</a:t>
            </a:r>
            <a:endParaRPr lang="en-US" b="1">
              <a:solidFill>
                <a:schemeClr val="bg1"/>
              </a:solidFill>
            </a:endParaRPr>
          </a:p>
        </p:txBody>
      </p:sp>
      <p:sp>
        <p:nvSpPr>
          <p:cNvPr id="15" name="Prostokąt 14"/>
          <p:cNvSpPr/>
          <p:nvPr userDrawn="1"/>
        </p:nvSpPr>
        <p:spPr>
          <a:xfrm>
            <a:off x="6118160" y="1065771"/>
            <a:ext cx="2762275" cy="3985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6" name="pole tekstowe 15"/>
          <p:cNvSpPr txBox="1"/>
          <p:nvPr userDrawn="1"/>
        </p:nvSpPr>
        <p:spPr>
          <a:xfrm>
            <a:off x="6523002" y="1132186"/>
            <a:ext cx="1125949" cy="284693"/>
          </a:xfrm>
          <a:prstGeom prst="rect">
            <a:avLst/>
          </a:prstGeom>
          <a:noFill/>
        </p:spPr>
        <p:txBody>
          <a:bodyPr wrap="none" lIns="68580" tIns="34290" rIns="68580" bIns="34290" rtlCol="0">
            <a:spAutoFit/>
          </a:bodyPr>
          <a:lstStyle/>
          <a:p>
            <a:r>
              <a:rPr lang="pl-PL" b="1">
                <a:solidFill>
                  <a:schemeClr val="bg1"/>
                </a:solidFill>
              </a:rPr>
              <a:t>UPCOMING</a:t>
            </a:r>
            <a:endParaRPr lang="en-US" b="1">
              <a:solidFill>
                <a:schemeClr val="bg1"/>
              </a:solidFill>
            </a:endParaRPr>
          </a:p>
        </p:txBody>
      </p:sp>
      <p:pic>
        <p:nvPicPr>
          <p:cNvPr id="6" name="Obraz 5"/>
          <p:cNvPicPr>
            <a:picLocks noChangeAspect="1"/>
          </p:cNvPicPr>
          <p:nvPr userDrawn="1"/>
        </p:nvPicPr>
        <p:blipFill>
          <a:blip r:embed="rId2"/>
          <a:stretch>
            <a:fillRect/>
          </a:stretch>
        </p:blipFill>
        <p:spPr>
          <a:xfrm>
            <a:off x="6239625" y="1184067"/>
            <a:ext cx="161912" cy="161912"/>
          </a:xfrm>
          <a:prstGeom prst="rect">
            <a:avLst/>
          </a:prstGeom>
        </p:spPr>
      </p:pic>
      <p:pic>
        <p:nvPicPr>
          <p:cNvPr id="7" name="Obraz 6"/>
          <p:cNvPicPr>
            <a:picLocks noChangeAspect="1"/>
          </p:cNvPicPr>
          <p:nvPr userDrawn="1"/>
        </p:nvPicPr>
        <p:blipFill>
          <a:blip r:embed="rId3"/>
          <a:stretch>
            <a:fillRect/>
          </a:stretch>
        </p:blipFill>
        <p:spPr>
          <a:xfrm>
            <a:off x="425047" y="1167106"/>
            <a:ext cx="226223" cy="178874"/>
          </a:xfrm>
          <a:prstGeom prst="rect">
            <a:avLst/>
          </a:prstGeom>
        </p:spPr>
      </p:pic>
      <p:pic>
        <p:nvPicPr>
          <p:cNvPr id="17" name="Obraz 16"/>
          <p:cNvPicPr>
            <a:picLocks noChangeAspect="1"/>
          </p:cNvPicPr>
          <p:nvPr userDrawn="1"/>
        </p:nvPicPr>
        <p:blipFill>
          <a:blip r:embed="rId4"/>
          <a:stretch>
            <a:fillRect/>
          </a:stretch>
        </p:blipFill>
        <p:spPr>
          <a:xfrm>
            <a:off x="3323322" y="1132185"/>
            <a:ext cx="224784" cy="242530"/>
          </a:xfrm>
          <a:prstGeom prst="rect">
            <a:avLst/>
          </a:prstGeom>
        </p:spPr>
      </p:pic>
      <p:sp>
        <p:nvSpPr>
          <p:cNvPr id="19"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24907133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Timeline</a:t>
            </a:r>
            <a:endParaRPr lang="en-US"/>
          </a:p>
        </p:txBody>
      </p:sp>
      <p:sp>
        <p:nvSpPr>
          <p:cNvPr id="11" name="Prostokąt 10"/>
          <p:cNvSpPr/>
          <p:nvPr userDrawn="1"/>
        </p:nvSpPr>
        <p:spPr>
          <a:xfrm>
            <a:off x="286917" y="1065771"/>
            <a:ext cx="535784" cy="3985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7" name="Symbol zastępczy tekstu 10"/>
          <p:cNvSpPr>
            <a:spLocks noGrp="1"/>
          </p:cNvSpPr>
          <p:nvPr>
            <p:ph type="body" sz="quarter" idx="19" hasCustomPrompt="1"/>
          </p:nvPr>
        </p:nvSpPr>
        <p:spPr>
          <a:xfrm>
            <a:off x="6326154" y="1065771"/>
            <a:ext cx="2554255" cy="1128790"/>
          </a:xfrm>
        </p:spPr>
        <p:txBody>
          <a:bodyPr>
            <a:normAutofit/>
          </a:bodyPr>
          <a:lstStyle>
            <a:lvl1pPr marL="0" indent="0">
              <a:buNone/>
              <a:defRPr sz="1200"/>
            </a:lvl1pPr>
          </a:lstStyle>
          <a:p>
            <a:pPr lvl="0"/>
            <a:r>
              <a:rPr lang="pl-PL"/>
              <a:t>Completed projects</a:t>
            </a:r>
            <a:endParaRPr lang="en-US"/>
          </a:p>
        </p:txBody>
      </p:sp>
      <p:sp>
        <p:nvSpPr>
          <p:cNvPr id="18" name="Symbol zastępczy tekstu 10"/>
          <p:cNvSpPr>
            <a:spLocks noGrp="1"/>
          </p:cNvSpPr>
          <p:nvPr>
            <p:ph type="body" sz="quarter" idx="20" hasCustomPrompt="1"/>
          </p:nvPr>
        </p:nvSpPr>
        <p:spPr>
          <a:xfrm>
            <a:off x="6326154" y="3534649"/>
            <a:ext cx="2554255" cy="1128790"/>
          </a:xfrm>
        </p:spPr>
        <p:txBody>
          <a:bodyPr>
            <a:normAutofit/>
          </a:bodyPr>
          <a:lstStyle>
            <a:lvl1pPr marL="0" indent="0">
              <a:buNone/>
              <a:defRPr sz="1200"/>
            </a:lvl1pPr>
          </a:lstStyle>
          <a:p>
            <a:pPr lvl="0"/>
            <a:r>
              <a:rPr lang="pl-PL"/>
              <a:t>Upcoming projects</a:t>
            </a:r>
            <a:endParaRPr lang="en-US"/>
          </a:p>
        </p:txBody>
      </p:sp>
      <p:sp>
        <p:nvSpPr>
          <p:cNvPr id="19" name="Symbol zastępczy tekstu 10"/>
          <p:cNvSpPr>
            <a:spLocks noGrp="1"/>
          </p:cNvSpPr>
          <p:nvPr>
            <p:ph type="body" sz="quarter" idx="21" hasCustomPrompt="1"/>
          </p:nvPr>
        </p:nvSpPr>
        <p:spPr>
          <a:xfrm>
            <a:off x="6326154" y="2300210"/>
            <a:ext cx="2554255" cy="1128790"/>
          </a:xfrm>
        </p:spPr>
        <p:txBody>
          <a:bodyPr>
            <a:normAutofit/>
          </a:bodyPr>
          <a:lstStyle>
            <a:lvl1pPr marL="0" indent="0">
              <a:buNone/>
              <a:defRPr sz="1200" baseline="0"/>
            </a:lvl1pPr>
          </a:lstStyle>
          <a:p>
            <a:pPr lvl="0"/>
            <a:r>
              <a:rPr lang="pl-PL"/>
              <a:t>Active projects</a:t>
            </a:r>
            <a:endParaRPr lang="en-US"/>
          </a:p>
        </p:txBody>
      </p:sp>
      <p:sp>
        <p:nvSpPr>
          <p:cNvPr id="25" name="Prostokąt 24"/>
          <p:cNvSpPr/>
          <p:nvPr userDrawn="1"/>
        </p:nvSpPr>
        <p:spPr>
          <a:xfrm>
            <a:off x="286916" y="2295896"/>
            <a:ext cx="535785" cy="398506"/>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6" name="Prostokąt 25"/>
          <p:cNvSpPr/>
          <p:nvPr userDrawn="1"/>
        </p:nvSpPr>
        <p:spPr>
          <a:xfrm>
            <a:off x="286916" y="3534649"/>
            <a:ext cx="535786" cy="3985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7" name="Symbol zastępczy tekstu 10"/>
          <p:cNvSpPr>
            <a:spLocks noGrp="1"/>
          </p:cNvSpPr>
          <p:nvPr>
            <p:ph type="body" sz="quarter" idx="22" hasCustomPrompt="1"/>
          </p:nvPr>
        </p:nvSpPr>
        <p:spPr>
          <a:xfrm>
            <a:off x="3574427" y="1065771"/>
            <a:ext cx="2554255" cy="1128790"/>
          </a:xfrm>
        </p:spPr>
        <p:txBody>
          <a:bodyPr>
            <a:normAutofit/>
          </a:bodyPr>
          <a:lstStyle>
            <a:lvl1pPr marL="0" indent="0">
              <a:buNone/>
              <a:defRPr sz="1200"/>
            </a:lvl1pPr>
          </a:lstStyle>
          <a:p>
            <a:pPr lvl="0"/>
            <a:r>
              <a:rPr lang="pl-PL"/>
              <a:t>Completed projects</a:t>
            </a:r>
            <a:endParaRPr lang="en-US"/>
          </a:p>
        </p:txBody>
      </p:sp>
      <p:sp>
        <p:nvSpPr>
          <p:cNvPr id="28" name="Symbol zastępczy tekstu 10"/>
          <p:cNvSpPr>
            <a:spLocks noGrp="1"/>
          </p:cNvSpPr>
          <p:nvPr>
            <p:ph type="body" sz="quarter" idx="23" hasCustomPrompt="1"/>
          </p:nvPr>
        </p:nvSpPr>
        <p:spPr>
          <a:xfrm>
            <a:off x="3574427" y="3534649"/>
            <a:ext cx="2554255" cy="1128790"/>
          </a:xfrm>
        </p:spPr>
        <p:txBody>
          <a:bodyPr>
            <a:normAutofit/>
          </a:bodyPr>
          <a:lstStyle>
            <a:lvl1pPr marL="0" indent="0">
              <a:buNone/>
              <a:defRPr sz="1200"/>
            </a:lvl1pPr>
          </a:lstStyle>
          <a:p>
            <a:pPr lvl="0"/>
            <a:r>
              <a:rPr lang="pl-PL"/>
              <a:t>Upcoming projects</a:t>
            </a:r>
            <a:endParaRPr lang="en-US"/>
          </a:p>
        </p:txBody>
      </p:sp>
      <p:sp>
        <p:nvSpPr>
          <p:cNvPr id="29" name="Symbol zastępczy tekstu 10"/>
          <p:cNvSpPr>
            <a:spLocks noGrp="1"/>
          </p:cNvSpPr>
          <p:nvPr>
            <p:ph type="body" sz="quarter" idx="24" hasCustomPrompt="1"/>
          </p:nvPr>
        </p:nvSpPr>
        <p:spPr>
          <a:xfrm>
            <a:off x="3574427" y="2300210"/>
            <a:ext cx="2554255" cy="1128790"/>
          </a:xfrm>
        </p:spPr>
        <p:txBody>
          <a:bodyPr>
            <a:normAutofit/>
          </a:bodyPr>
          <a:lstStyle>
            <a:lvl1pPr marL="0" indent="0">
              <a:buNone/>
              <a:defRPr sz="1200" baseline="0"/>
            </a:lvl1pPr>
          </a:lstStyle>
          <a:p>
            <a:pPr lvl="0"/>
            <a:r>
              <a:rPr lang="pl-PL"/>
              <a:t>Active projects</a:t>
            </a:r>
            <a:endParaRPr lang="en-US"/>
          </a:p>
        </p:txBody>
      </p:sp>
      <p:sp>
        <p:nvSpPr>
          <p:cNvPr id="30" name="Symbol zastępczy tekstu 10"/>
          <p:cNvSpPr>
            <a:spLocks noGrp="1"/>
          </p:cNvSpPr>
          <p:nvPr>
            <p:ph type="body" sz="quarter" idx="25" hasCustomPrompt="1"/>
          </p:nvPr>
        </p:nvSpPr>
        <p:spPr>
          <a:xfrm>
            <a:off x="822701" y="1065771"/>
            <a:ext cx="2554255" cy="1128790"/>
          </a:xfrm>
        </p:spPr>
        <p:txBody>
          <a:bodyPr>
            <a:normAutofit/>
          </a:bodyPr>
          <a:lstStyle>
            <a:lvl1pPr marL="0" indent="0">
              <a:buNone/>
              <a:defRPr sz="1200"/>
            </a:lvl1pPr>
          </a:lstStyle>
          <a:p>
            <a:pPr lvl="0"/>
            <a:r>
              <a:rPr lang="pl-PL"/>
              <a:t>Completed projects</a:t>
            </a:r>
            <a:endParaRPr lang="en-US"/>
          </a:p>
        </p:txBody>
      </p:sp>
      <p:sp>
        <p:nvSpPr>
          <p:cNvPr id="31" name="Symbol zastępczy tekstu 10"/>
          <p:cNvSpPr>
            <a:spLocks noGrp="1"/>
          </p:cNvSpPr>
          <p:nvPr>
            <p:ph type="body" sz="quarter" idx="26" hasCustomPrompt="1"/>
          </p:nvPr>
        </p:nvSpPr>
        <p:spPr>
          <a:xfrm>
            <a:off x="822701" y="3534649"/>
            <a:ext cx="2554255" cy="1128790"/>
          </a:xfrm>
        </p:spPr>
        <p:txBody>
          <a:bodyPr>
            <a:normAutofit/>
          </a:bodyPr>
          <a:lstStyle>
            <a:lvl1pPr marL="0" indent="0">
              <a:buNone/>
              <a:defRPr sz="1200"/>
            </a:lvl1pPr>
          </a:lstStyle>
          <a:p>
            <a:pPr lvl="0"/>
            <a:r>
              <a:rPr lang="pl-PL"/>
              <a:t>Upcoming projects</a:t>
            </a:r>
            <a:endParaRPr lang="en-US"/>
          </a:p>
        </p:txBody>
      </p:sp>
      <p:sp>
        <p:nvSpPr>
          <p:cNvPr id="32" name="Symbol zastępczy tekstu 10"/>
          <p:cNvSpPr>
            <a:spLocks noGrp="1"/>
          </p:cNvSpPr>
          <p:nvPr>
            <p:ph type="body" sz="quarter" idx="27" hasCustomPrompt="1"/>
          </p:nvPr>
        </p:nvSpPr>
        <p:spPr>
          <a:xfrm>
            <a:off x="822701" y="2300210"/>
            <a:ext cx="2554255" cy="1128790"/>
          </a:xfrm>
        </p:spPr>
        <p:txBody>
          <a:bodyPr>
            <a:normAutofit/>
          </a:bodyPr>
          <a:lstStyle>
            <a:lvl1pPr marL="0" indent="0">
              <a:buNone/>
              <a:defRPr sz="1200" baseline="0"/>
            </a:lvl1pPr>
          </a:lstStyle>
          <a:p>
            <a:pPr lvl="0"/>
            <a:r>
              <a:rPr lang="pl-PL"/>
              <a:t>Active projects</a:t>
            </a:r>
            <a:endParaRPr lang="en-US"/>
          </a:p>
        </p:txBody>
      </p:sp>
      <p:pic>
        <p:nvPicPr>
          <p:cNvPr id="39" name="Obraz 38"/>
          <p:cNvPicPr>
            <a:picLocks noChangeAspect="1"/>
          </p:cNvPicPr>
          <p:nvPr userDrawn="1"/>
        </p:nvPicPr>
        <p:blipFill>
          <a:blip r:embed="rId2"/>
          <a:stretch>
            <a:fillRect/>
          </a:stretch>
        </p:blipFill>
        <p:spPr>
          <a:xfrm>
            <a:off x="392896" y="3652945"/>
            <a:ext cx="161912" cy="161912"/>
          </a:xfrm>
          <a:prstGeom prst="rect">
            <a:avLst/>
          </a:prstGeom>
        </p:spPr>
      </p:pic>
      <p:pic>
        <p:nvPicPr>
          <p:cNvPr id="40" name="Obraz 39"/>
          <p:cNvPicPr>
            <a:picLocks noChangeAspect="1"/>
          </p:cNvPicPr>
          <p:nvPr userDrawn="1"/>
        </p:nvPicPr>
        <p:blipFill>
          <a:blip r:embed="rId3"/>
          <a:stretch>
            <a:fillRect/>
          </a:stretch>
        </p:blipFill>
        <p:spPr>
          <a:xfrm>
            <a:off x="363185" y="1167106"/>
            <a:ext cx="226223" cy="178874"/>
          </a:xfrm>
          <a:prstGeom prst="rect">
            <a:avLst/>
          </a:prstGeom>
        </p:spPr>
      </p:pic>
      <p:pic>
        <p:nvPicPr>
          <p:cNvPr id="41" name="Obraz 40"/>
          <p:cNvPicPr>
            <a:picLocks noChangeAspect="1"/>
          </p:cNvPicPr>
          <p:nvPr userDrawn="1"/>
        </p:nvPicPr>
        <p:blipFill>
          <a:blip r:embed="rId4"/>
          <a:stretch>
            <a:fillRect/>
          </a:stretch>
        </p:blipFill>
        <p:spPr>
          <a:xfrm>
            <a:off x="364624" y="2373883"/>
            <a:ext cx="224784" cy="242530"/>
          </a:xfrm>
          <a:prstGeom prst="rect">
            <a:avLst/>
          </a:prstGeom>
        </p:spPr>
      </p:pic>
      <p:sp>
        <p:nvSpPr>
          <p:cNvPr id="20"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26436957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ANUALS">
    <p:bg>
      <p:bgRef idx="1001">
        <a:schemeClr val="bg1"/>
      </p:bgRef>
    </p:bg>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solidFill>
                  <a:schemeClr val="accent3"/>
                </a:solidFill>
              </a:defRPr>
            </a:lvl1pPr>
          </a:lstStyle>
          <a:p>
            <a:r>
              <a:rPr lang="pl-PL"/>
              <a:t>Edit Title for Manuals</a:t>
            </a:r>
            <a:endParaRPr lang="en-US"/>
          </a:p>
        </p:txBody>
      </p:sp>
      <p:sp>
        <p:nvSpPr>
          <p:cNvPr id="7" name="Symbol zastępczy zawartości 4"/>
          <p:cNvSpPr>
            <a:spLocks noGrp="1"/>
          </p:cNvSpPr>
          <p:nvPr>
            <p:ph sz="quarter" idx="11" hasCustomPrompt="1"/>
          </p:nvPr>
        </p:nvSpPr>
        <p:spPr>
          <a:xfrm>
            <a:off x="286942" y="1409701"/>
            <a:ext cx="4184754" cy="3244452"/>
          </a:xfrm>
        </p:spPr>
        <p:txBody>
          <a:bodyPr/>
          <a:lstStyle>
            <a:lvl1pPr marL="270000">
              <a:defRPr/>
            </a:lvl1pPr>
          </a:lstStyle>
          <a:p>
            <a:pPr lvl="0"/>
            <a:r>
              <a:rPr lang="pl-PL"/>
              <a:t>Click to edit content</a:t>
            </a:r>
            <a:endParaRPr lang="en-US"/>
          </a:p>
        </p:txBody>
      </p:sp>
      <p:sp>
        <p:nvSpPr>
          <p:cNvPr id="8" name="Symbol zastępczy zawartości 4"/>
          <p:cNvSpPr>
            <a:spLocks noGrp="1"/>
          </p:cNvSpPr>
          <p:nvPr>
            <p:ph sz="quarter" idx="12" hasCustomPrompt="1"/>
          </p:nvPr>
        </p:nvSpPr>
        <p:spPr>
          <a:xfrm>
            <a:off x="4660641" y="1409701"/>
            <a:ext cx="4219769" cy="3244452"/>
          </a:xfrm>
        </p:spPr>
        <p:txBody>
          <a:bodyPr/>
          <a:lstStyle>
            <a:lvl1pPr marL="270000">
              <a:defRPr lang="pl-PL" smtClean="0"/>
            </a:lvl1pPr>
          </a:lstStyle>
          <a:p>
            <a:pPr lvl="0"/>
            <a:r>
              <a:rPr lang="pl-PL"/>
              <a:t>Click to edit content</a:t>
            </a:r>
          </a:p>
        </p:txBody>
      </p:sp>
      <p:sp>
        <p:nvSpPr>
          <p:cNvPr id="5" name="Symbol zastępczy tekstu 3"/>
          <p:cNvSpPr>
            <a:spLocks noGrp="1"/>
          </p:cNvSpPr>
          <p:nvPr>
            <p:ph type="body" sz="quarter" idx="13" hasCustomPrompt="1"/>
          </p:nvPr>
        </p:nvSpPr>
        <p:spPr>
          <a:xfrm>
            <a:off x="286942" y="753114"/>
            <a:ext cx="8593469" cy="367903"/>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MANUALS SUBTITLE</a:t>
            </a:r>
          </a:p>
        </p:txBody>
      </p:sp>
      <p:sp>
        <p:nvSpPr>
          <p:cNvPr id="6"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305389971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Empty">
    <p:spTree>
      <p:nvGrpSpPr>
        <p:cNvPr id="1" name=""/>
        <p:cNvGrpSpPr/>
        <p:nvPr/>
      </p:nvGrpSpPr>
      <p:grpSpPr>
        <a:xfrm>
          <a:off x="0" y="0"/>
          <a:ext cx="0" cy="0"/>
          <a:chOff x="0" y="0"/>
          <a:chExt cx="0" cy="0"/>
        </a:xfrm>
      </p:grpSpPr>
      <p:sp>
        <p:nvSpPr>
          <p:cNvPr id="3" name="Tytuł 1"/>
          <p:cNvSpPr>
            <a:spLocks noGrp="1"/>
          </p:cNvSpPr>
          <p:nvPr>
            <p:ph type="title" hasCustomPrompt="1"/>
          </p:nvPr>
        </p:nvSpPr>
        <p:spPr>
          <a:xfrm>
            <a:off x="833644" y="2751241"/>
            <a:ext cx="7470096" cy="1289650"/>
          </a:xfrm>
        </p:spPr>
        <p:txBody>
          <a:bodyPr anchor="t"/>
          <a:lstStyle>
            <a:lvl1pPr algn="ctr">
              <a:lnSpc>
                <a:spcPct val="100000"/>
              </a:lnSpc>
              <a:spcBef>
                <a:spcPts val="450"/>
              </a:spcBef>
              <a:spcAft>
                <a:spcPts val="450"/>
              </a:spcAft>
              <a:defRPr sz="2800" b="1">
                <a:solidFill>
                  <a:schemeClr val="accent3"/>
                </a:solidFill>
              </a:defRPr>
            </a:lvl1pPr>
          </a:lstStyle>
          <a:p>
            <a:r>
              <a:rPr lang="pl-PL" dirty="0"/>
              <a:t>EDIT TITLE</a:t>
            </a:r>
            <a:endParaRPr lang="en-US" dirty="0"/>
          </a:p>
        </p:txBody>
      </p:sp>
      <p:sp>
        <p:nvSpPr>
          <p:cNvPr id="4"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2740236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a:t>Edit Title</a:t>
            </a:r>
            <a:endParaRPr lang="en-US" dirty="0"/>
          </a:p>
        </p:txBody>
      </p:sp>
      <p:sp>
        <p:nvSpPr>
          <p:cNvPr id="5" name="Symbol zastępczy zawartości 4"/>
          <p:cNvSpPr>
            <a:spLocks noGrp="1"/>
          </p:cNvSpPr>
          <p:nvPr>
            <p:ph sz="quarter" idx="11" hasCustomPrompt="1"/>
          </p:nvPr>
        </p:nvSpPr>
        <p:spPr>
          <a:xfrm>
            <a:off x="286941" y="897732"/>
            <a:ext cx="8593931" cy="3756422"/>
          </a:xfrm>
        </p:spPr>
        <p:txBody>
          <a:bodyPr/>
          <a:lstStyle>
            <a:lvl1pPr marL="270000">
              <a:defRPr/>
            </a:lvl1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
        <p:nvSpPr>
          <p:cNvPr id="6"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246146947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479" y="897732"/>
            <a:ext cx="8593931" cy="3756422"/>
          </a:xfrm>
        </p:spPr>
        <p:txBody>
          <a:bodyPr/>
          <a:lstStyle>
            <a:lvl1pPr marL="0" indent="0">
              <a:buNone/>
              <a:defRPr/>
            </a:lvl1pPr>
          </a:lstStyle>
          <a:p>
            <a:pPr lvl="0"/>
            <a:r>
              <a:rPr lang="pl-PL"/>
              <a:t>Up to seven lines of text.</a:t>
            </a:r>
            <a:endParaRPr lang="en-US"/>
          </a:p>
        </p:txBody>
      </p:sp>
      <p:sp>
        <p:nvSpPr>
          <p:cNvPr id="5"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3318422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897731"/>
            <a:ext cx="4184754" cy="3756422"/>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
        <p:nvSpPr>
          <p:cNvPr id="7" name="Symbol zastępczy zawartości 4"/>
          <p:cNvSpPr>
            <a:spLocks noGrp="1"/>
          </p:cNvSpPr>
          <p:nvPr>
            <p:ph sz="quarter" idx="12" hasCustomPrompt="1"/>
          </p:nvPr>
        </p:nvSpPr>
        <p:spPr>
          <a:xfrm>
            <a:off x="4695656" y="897731"/>
            <a:ext cx="4184754" cy="3756422"/>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
        <p:nvSpPr>
          <p:cNvPr id="8"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272444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theme" Target="../theme/theme2.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7" y="273844"/>
            <a:ext cx="8593493" cy="376967"/>
          </a:xfrm>
          <a:prstGeom prst="rect">
            <a:avLst/>
          </a:prstGeom>
        </p:spPr>
        <p:txBody>
          <a:bodyPr vert="horz" lIns="68580" tIns="34290" rIns="68580" bIns="34290" rtlCol="0" anchor="ctr">
            <a:noAutofit/>
          </a:bodyPr>
          <a:lstStyle/>
          <a:p>
            <a:r>
              <a:rPr lang="pl-PL"/>
              <a:t>Edit Title</a:t>
            </a:r>
            <a:endParaRPr lang="en-US"/>
          </a:p>
        </p:txBody>
      </p:sp>
      <p:sp>
        <p:nvSpPr>
          <p:cNvPr id="3" name="Symbol zastępczy tekstu 2"/>
          <p:cNvSpPr>
            <a:spLocks noGrp="1"/>
          </p:cNvSpPr>
          <p:nvPr>
            <p:ph type="body" idx="1"/>
          </p:nvPr>
        </p:nvSpPr>
        <p:spPr>
          <a:xfrm>
            <a:off x="286917" y="897731"/>
            <a:ext cx="8593493" cy="3734991"/>
          </a:xfrm>
          <a:prstGeom prst="rect">
            <a:avLst/>
          </a:prstGeom>
        </p:spPr>
        <p:txBody>
          <a:bodyPr vert="horz" lIns="68580" tIns="34290" rIns="68580" bIns="34290" rtlCol="0">
            <a:normAutofit/>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8" name="PoleTekstowe 1"/>
          <p:cNvSpPr txBox="1"/>
          <p:nvPr/>
        </p:nvSpPr>
        <p:spPr>
          <a:xfrm>
            <a:off x="286916" y="4893364"/>
            <a:ext cx="718787" cy="161583"/>
          </a:xfrm>
          <a:prstGeom prst="rect">
            <a:avLst/>
          </a:prstGeom>
          <a:noFill/>
        </p:spPr>
        <p:txBody>
          <a:bodyPr wrap="none" lIns="68580" tIns="34290" rIns="68580" bIns="34290" rtlCol="0">
            <a:spAutoFit/>
          </a:bodyPr>
          <a:lstStyle/>
          <a:p>
            <a:pPr indent="0" algn="l">
              <a:lnSpc>
                <a:spcPct val="100000"/>
              </a:lnSpc>
            </a:pPr>
            <a:r>
              <a:rPr lang="pl-PL" sz="600" b="0" dirty="0">
                <a:solidFill>
                  <a:schemeClr val="accent1"/>
                </a:solidFill>
                <a:latin typeface="+mj-lt"/>
                <a:cs typeface="Open Sans"/>
              </a:rPr>
              <a:t>www.luxoft.com</a:t>
            </a:r>
          </a:p>
        </p:txBody>
      </p:sp>
      <p:sp>
        <p:nvSpPr>
          <p:cNvPr id="10" name="Rectangle 4"/>
          <p:cNvSpPr/>
          <p:nvPr/>
        </p:nvSpPr>
        <p:spPr>
          <a:xfrm>
            <a:off x="8588182" y="5087682"/>
            <a:ext cx="555818" cy="57421"/>
          </a:xfrm>
          <a:custGeom>
            <a:avLst/>
            <a:gdLst/>
            <a:ahLst/>
            <a:cxnLst/>
            <a:rect l="l" t="t" r="r" b="b"/>
            <a:pathLst>
              <a:path w="555818" h="57421">
                <a:moveTo>
                  <a:pt x="57421" y="0"/>
                </a:moveTo>
                <a:lnTo>
                  <a:pt x="555818" y="0"/>
                </a:lnTo>
                <a:lnTo>
                  <a:pt x="555818" y="57421"/>
                </a:lnTo>
                <a:lnTo>
                  <a:pt x="0" y="57421"/>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sp>
        <p:nvSpPr>
          <p:cNvPr id="11" name="Rectangle 7"/>
          <p:cNvSpPr>
            <a:spLocks noChangeArrowheads="1"/>
          </p:cNvSpPr>
          <p:nvPr/>
        </p:nvSpPr>
        <p:spPr bwMode="auto">
          <a:xfrm>
            <a:off x="5724524" y="5087682"/>
            <a:ext cx="2863659" cy="58443"/>
          </a:xfrm>
          <a:custGeom>
            <a:avLst/>
            <a:gdLst/>
            <a:ahLst/>
            <a:cxnLst/>
            <a:rect l="l" t="t" r="r" b="b"/>
            <a:pathLst>
              <a:path w="2863659" h="58443">
                <a:moveTo>
                  <a:pt x="0" y="0"/>
                </a:moveTo>
                <a:lnTo>
                  <a:pt x="92107" y="0"/>
                </a:lnTo>
                <a:lnTo>
                  <a:pt x="2806238" y="0"/>
                </a:lnTo>
                <a:lnTo>
                  <a:pt x="2863659" y="57421"/>
                </a:lnTo>
                <a:lnTo>
                  <a:pt x="92107" y="57421"/>
                </a:lnTo>
                <a:lnTo>
                  <a:pt x="92107" y="58443"/>
                </a:lnTo>
                <a:lnTo>
                  <a:pt x="0" y="58443"/>
                </a:lnTo>
                <a:close/>
              </a:path>
            </a:pathLst>
          </a:custGeom>
          <a:solidFill>
            <a:srgbClr val="E25A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2" name="Rectangle 6"/>
          <p:cNvSpPr>
            <a:spLocks noChangeArrowheads="1"/>
          </p:cNvSpPr>
          <p:nvPr/>
        </p:nvSpPr>
        <p:spPr bwMode="auto">
          <a:xfrm>
            <a:off x="-4" y="5087682"/>
            <a:ext cx="2862264" cy="58443"/>
          </a:xfrm>
          <a:prstGeom prst="rect">
            <a:avLst/>
          </a:prstGeom>
          <a:solidFill>
            <a:srgbClr val="043B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2862260" y="5087682"/>
            <a:ext cx="2862264" cy="58443"/>
          </a:xfrm>
          <a:prstGeom prst="rect">
            <a:avLst/>
          </a:prstGeom>
          <a:solidFill>
            <a:srgbClr val="C019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nvGrpSpPr>
          <p:cNvPr id="14" name="Group 5"/>
          <p:cNvGrpSpPr>
            <a:grpSpLocks noChangeAspect="1"/>
          </p:cNvGrpSpPr>
          <p:nvPr userDrawn="1"/>
        </p:nvGrpSpPr>
        <p:grpSpPr bwMode="auto">
          <a:xfrm>
            <a:off x="8475589" y="4826949"/>
            <a:ext cx="430186" cy="228276"/>
            <a:chOff x="1640" y="963"/>
            <a:chExt cx="2480" cy="1316"/>
          </a:xfrm>
        </p:grpSpPr>
        <p:sp>
          <p:nvSpPr>
            <p:cNvPr id="15"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224570381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650" r:id="rId7"/>
    <p:sldLayoutId id="2147483662" r:id="rId8"/>
    <p:sldLayoutId id="2147483651" r:id="rId9"/>
    <p:sldLayoutId id="2147483663" r:id="rId10"/>
    <p:sldLayoutId id="2147483684" r:id="rId11"/>
    <p:sldLayoutId id="2147483666" r:id="rId12"/>
    <p:sldLayoutId id="2147483668" r:id="rId13"/>
    <p:sldLayoutId id="2147483667" r:id="rId14"/>
    <p:sldLayoutId id="2147483664" r:id="rId15"/>
    <p:sldLayoutId id="2147483665" r:id="rId16"/>
    <p:sldLayoutId id="2147483678" r:id="rId17"/>
    <p:sldLayoutId id="2147483669" r:id="rId18"/>
    <p:sldLayoutId id="2147483670" r:id="rId19"/>
    <p:sldLayoutId id="2147483713" r:id="rId20"/>
    <p:sldLayoutId id="2147483714" r:id="rId21"/>
    <p:sldLayoutId id="2147483715" r:id="rId22"/>
    <p:sldLayoutId id="2147483716" r:id="rId23"/>
    <p:sldLayoutId id="2147483717" r:id="rId24"/>
    <p:sldLayoutId id="2147483653" r:id="rId25"/>
    <p:sldLayoutId id="2147483692" r:id="rId26"/>
    <p:sldLayoutId id="2147483677" r:id="rId27"/>
    <p:sldLayoutId id="2147483687" r:id="rId28"/>
  </p:sldLayoutIdLst>
  <p:txStyles>
    <p:titleStyle>
      <a:lvl1pPr algn="l" defTabSz="685800" rtl="0" eaLnBrk="1" latinLnBrk="0" hangingPunct="1">
        <a:lnSpc>
          <a:spcPct val="100000"/>
        </a:lnSpc>
        <a:spcBef>
          <a:spcPts val="450"/>
        </a:spcBef>
        <a:spcAft>
          <a:spcPts val="450"/>
        </a:spcAft>
        <a:buNone/>
        <a:defRPr sz="2300" b="1" kern="1200">
          <a:solidFill>
            <a:srgbClr val="EB571C"/>
          </a:solidFill>
          <a:latin typeface="+mj-lt"/>
          <a:ea typeface="Open Sans" panose="020B0606030504020204" pitchFamily="34" charset="0"/>
          <a:cs typeface="Open Sans" panose="020B0606030504020204" pitchFamily="34" charset="0"/>
        </a:defRPr>
      </a:lvl1pPr>
    </p:titleStyle>
    <p:bodyStyle>
      <a:lvl1pPr marL="27000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2100" kern="1200">
          <a:solidFill>
            <a:schemeClr val="tx1"/>
          </a:solidFill>
          <a:latin typeface="+mn-lt"/>
          <a:ea typeface="+mn-ea"/>
          <a:cs typeface="+mn-cs"/>
        </a:defRPr>
      </a:lvl1pPr>
      <a:lvl2pPr marL="514350" indent="-270000" algn="l" defTabSz="685800" rtl="0" eaLnBrk="1" latinLnBrk="0" hangingPunct="1">
        <a:lnSpc>
          <a:spcPct val="130000"/>
        </a:lnSpc>
        <a:spcBef>
          <a:spcPts val="450"/>
        </a:spcBef>
        <a:spcAft>
          <a:spcPts val="450"/>
        </a:spcAft>
        <a:buClr>
          <a:srgbClr val="EB571C"/>
        </a:buClr>
        <a:buFont typeface="Arial" panose="020B0604020202020204" pitchFamily="34" charset="0"/>
        <a:buChar char="­"/>
        <a:defRPr sz="1800" kern="1200">
          <a:solidFill>
            <a:schemeClr val="tx1"/>
          </a:solidFill>
          <a:latin typeface="+mn-lt"/>
          <a:ea typeface="+mn-ea"/>
          <a:cs typeface="+mn-cs"/>
        </a:defRPr>
      </a:lvl2pPr>
      <a:lvl3pPr marL="857250" indent="-270000" algn="l" defTabSz="685800" rtl="0" eaLnBrk="1" latinLnBrk="0" hangingPunct="1">
        <a:lnSpc>
          <a:spcPct val="130000"/>
        </a:lnSpc>
        <a:spcBef>
          <a:spcPts val="450"/>
        </a:spcBef>
        <a:spcAft>
          <a:spcPts val="450"/>
        </a:spcAft>
        <a:buClr>
          <a:srgbClr val="24447D"/>
        </a:buClr>
        <a:buFont typeface="Wingdings" panose="05000000000000000000" pitchFamily="2" charset="2"/>
        <a:buChar char="w"/>
        <a:defRPr sz="1500" kern="1200">
          <a:solidFill>
            <a:schemeClr val="tx1"/>
          </a:solidFill>
          <a:latin typeface="+mn-lt"/>
          <a:ea typeface="+mn-ea"/>
          <a:cs typeface="+mn-cs"/>
        </a:defRPr>
      </a:lvl3pPr>
      <a:lvl4pPr marL="1200150" indent="-270000" algn="l" defTabSz="685800" rtl="0" eaLnBrk="1" latinLnBrk="0" hangingPunct="1">
        <a:lnSpc>
          <a:spcPct val="130000"/>
        </a:lnSpc>
        <a:spcBef>
          <a:spcPts val="450"/>
        </a:spcBef>
        <a:spcAft>
          <a:spcPts val="450"/>
        </a:spcAft>
        <a:buClr>
          <a:srgbClr val="24447D"/>
        </a:buClr>
        <a:buFont typeface="Arial" panose="020B0604020202020204" pitchFamily="34" charset="0"/>
        <a:buChar char="­"/>
        <a:defRPr sz="1400" kern="1200">
          <a:solidFill>
            <a:schemeClr val="tx1"/>
          </a:solidFill>
          <a:latin typeface="+mn-lt"/>
          <a:ea typeface="+mn-ea"/>
          <a:cs typeface="+mn-cs"/>
        </a:defRPr>
      </a:lvl4pPr>
      <a:lvl5pPr marL="154305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7" y="273844"/>
            <a:ext cx="8593493" cy="376967"/>
          </a:xfrm>
          <a:prstGeom prst="rect">
            <a:avLst/>
          </a:prstGeom>
        </p:spPr>
        <p:txBody>
          <a:bodyPr vert="horz" lIns="68580" tIns="34290" rIns="68580" bIns="34290" rtlCol="0" anchor="ctr">
            <a:noAutofit/>
          </a:bodyPr>
          <a:lstStyle/>
          <a:p>
            <a:r>
              <a:rPr lang="pl-PL"/>
              <a:t>Edit Title</a:t>
            </a:r>
            <a:endParaRPr lang="en-US"/>
          </a:p>
        </p:txBody>
      </p:sp>
      <p:sp>
        <p:nvSpPr>
          <p:cNvPr id="3" name="Symbol zastępczy tekstu 2"/>
          <p:cNvSpPr>
            <a:spLocks noGrp="1"/>
          </p:cNvSpPr>
          <p:nvPr>
            <p:ph type="body" idx="1"/>
          </p:nvPr>
        </p:nvSpPr>
        <p:spPr>
          <a:xfrm>
            <a:off x="286917" y="897731"/>
            <a:ext cx="8593493" cy="3734991"/>
          </a:xfrm>
          <a:prstGeom prst="rect">
            <a:avLst/>
          </a:prstGeom>
        </p:spPr>
        <p:txBody>
          <a:bodyPr vert="horz" lIns="68580" tIns="34290" rIns="68580" bIns="34290" rtlCol="0">
            <a:normAutofit/>
          </a:body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
        <p:nvSpPr>
          <p:cNvPr id="26" name="PoleTekstowe 1"/>
          <p:cNvSpPr txBox="1"/>
          <p:nvPr/>
        </p:nvSpPr>
        <p:spPr>
          <a:xfrm>
            <a:off x="286916" y="4849152"/>
            <a:ext cx="678712" cy="161583"/>
          </a:xfrm>
          <a:prstGeom prst="rect">
            <a:avLst/>
          </a:prstGeom>
          <a:noFill/>
        </p:spPr>
        <p:txBody>
          <a:bodyPr wrap="none" lIns="68580" tIns="34290" rIns="68580" bIns="34290" rtlCol="0">
            <a:spAutoFit/>
          </a:bodyPr>
          <a:lstStyle/>
          <a:p>
            <a:pPr indent="0" algn="l">
              <a:lnSpc>
                <a:spcPct val="100000"/>
              </a:lnSpc>
            </a:pPr>
            <a:r>
              <a:rPr lang="pl-PL" sz="600" b="0" dirty="0">
                <a:solidFill>
                  <a:schemeClr val="accent1"/>
                </a:solidFill>
                <a:latin typeface="+mj-lt"/>
                <a:cs typeface="Open Sans"/>
              </a:rPr>
              <a:t>www.luxoft.com</a:t>
            </a:r>
          </a:p>
        </p:txBody>
      </p:sp>
      <p:sp>
        <p:nvSpPr>
          <p:cNvPr id="10" name="Rectangle 4"/>
          <p:cNvSpPr/>
          <p:nvPr/>
        </p:nvSpPr>
        <p:spPr>
          <a:xfrm>
            <a:off x="8588182" y="5087682"/>
            <a:ext cx="555818" cy="57421"/>
          </a:xfrm>
          <a:custGeom>
            <a:avLst/>
            <a:gdLst/>
            <a:ahLst/>
            <a:cxnLst/>
            <a:rect l="l" t="t" r="r" b="b"/>
            <a:pathLst>
              <a:path w="555818" h="57421">
                <a:moveTo>
                  <a:pt x="57421" y="0"/>
                </a:moveTo>
                <a:lnTo>
                  <a:pt x="555818" y="0"/>
                </a:lnTo>
                <a:lnTo>
                  <a:pt x="555818" y="57421"/>
                </a:lnTo>
                <a:lnTo>
                  <a:pt x="0" y="57421"/>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sp>
        <p:nvSpPr>
          <p:cNvPr id="11" name="Rectangle 7"/>
          <p:cNvSpPr>
            <a:spLocks noChangeArrowheads="1"/>
          </p:cNvSpPr>
          <p:nvPr/>
        </p:nvSpPr>
        <p:spPr bwMode="auto">
          <a:xfrm>
            <a:off x="5724524" y="5087682"/>
            <a:ext cx="2863659" cy="58443"/>
          </a:xfrm>
          <a:custGeom>
            <a:avLst/>
            <a:gdLst/>
            <a:ahLst/>
            <a:cxnLst/>
            <a:rect l="l" t="t" r="r" b="b"/>
            <a:pathLst>
              <a:path w="2863659" h="58443">
                <a:moveTo>
                  <a:pt x="0" y="0"/>
                </a:moveTo>
                <a:lnTo>
                  <a:pt x="92107" y="0"/>
                </a:lnTo>
                <a:lnTo>
                  <a:pt x="2806238" y="0"/>
                </a:lnTo>
                <a:lnTo>
                  <a:pt x="2863659" y="57421"/>
                </a:lnTo>
                <a:lnTo>
                  <a:pt x="92107" y="57421"/>
                </a:lnTo>
                <a:lnTo>
                  <a:pt x="92107" y="58443"/>
                </a:lnTo>
                <a:lnTo>
                  <a:pt x="0" y="58443"/>
                </a:lnTo>
                <a:close/>
              </a:path>
            </a:pathLst>
          </a:custGeom>
          <a:solidFill>
            <a:srgbClr val="E25A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2" name="Rectangle 6"/>
          <p:cNvSpPr>
            <a:spLocks noChangeArrowheads="1"/>
          </p:cNvSpPr>
          <p:nvPr/>
        </p:nvSpPr>
        <p:spPr bwMode="auto">
          <a:xfrm>
            <a:off x="-4" y="5087682"/>
            <a:ext cx="2862264" cy="58443"/>
          </a:xfrm>
          <a:prstGeom prst="rect">
            <a:avLst/>
          </a:prstGeom>
          <a:solidFill>
            <a:srgbClr val="043B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2862260" y="5087682"/>
            <a:ext cx="2862264" cy="58443"/>
          </a:xfrm>
          <a:prstGeom prst="rect">
            <a:avLst/>
          </a:prstGeom>
          <a:solidFill>
            <a:srgbClr val="C019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nvGrpSpPr>
          <p:cNvPr id="14" name="Group 5"/>
          <p:cNvGrpSpPr>
            <a:grpSpLocks noChangeAspect="1"/>
          </p:cNvGrpSpPr>
          <p:nvPr userDrawn="1"/>
        </p:nvGrpSpPr>
        <p:grpSpPr bwMode="auto">
          <a:xfrm>
            <a:off x="8475589" y="4826949"/>
            <a:ext cx="430186" cy="228276"/>
            <a:chOff x="1640" y="963"/>
            <a:chExt cx="2480" cy="1316"/>
          </a:xfrm>
        </p:grpSpPr>
        <p:sp>
          <p:nvSpPr>
            <p:cNvPr id="15"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 name="Slide Number Placeholder 3"/>
          <p:cNvSpPr>
            <a:spLocks noGrp="1"/>
          </p:cNvSpPr>
          <p:nvPr>
            <p:ph type="sldNum" sz="quarter" idx="4"/>
          </p:nvPr>
        </p:nvSpPr>
        <p:spPr>
          <a:xfrm>
            <a:off x="3264692" y="4842076"/>
            <a:ext cx="2057400" cy="274637"/>
          </a:xfrm>
          <a:prstGeom prst="rect">
            <a:avLst/>
          </a:prstGeom>
        </p:spPr>
        <p:txBody>
          <a:bodyPr vert="horz" lIns="91440" tIns="45720" rIns="91440" bIns="45720" rtlCol="0" anchor="ctr"/>
          <a:lstStyle>
            <a:lvl1pPr algn="ctr">
              <a:defRPr sz="700">
                <a:solidFill>
                  <a:schemeClr val="tx1">
                    <a:tint val="75000"/>
                  </a:schemeClr>
                </a:solidFill>
              </a:defRPr>
            </a:lvl1pPr>
          </a:lstStyle>
          <a:p>
            <a:fld id="{DC93F42E-8207-4D49-B980-0D8E592C6472}" type="slidenum">
              <a:rPr lang="en-US" smtClean="0"/>
              <a:pPr/>
              <a:t>‹#›</a:t>
            </a:fld>
            <a:endParaRPr lang="en-US" dirty="0"/>
          </a:p>
        </p:txBody>
      </p:sp>
    </p:spTree>
    <p:extLst>
      <p:ext uri="{BB962C8B-B14F-4D97-AF65-F5344CB8AC3E}">
        <p14:creationId xmlns:p14="http://schemas.microsoft.com/office/powerpoint/2010/main" val="168191665"/>
      </p:ext>
    </p:extLst>
  </p:cSld>
  <p:clrMap bg1="lt1" tx1="dk1" bg2="lt2" tx2="dk2" accent1="accent1" accent2="accent2" accent3="accent3" accent4="accent4" accent5="accent5" accent6="accent6" hlink="hlink" folHlink="folHlink"/>
  <p:sldLayoutIdLst>
    <p:sldLayoutId id="2147483681" r:id="rId1"/>
    <p:sldLayoutId id="2147483655" r:id="rId2"/>
    <p:sldLayoutId id="2147483704" r:id="rId3"/>
    <p:sldLayoutId id="2147483705" r:id="rId4"/>
    <p:sldLayoutId id="2147483706" r:id="rId5"/>
    <p:sldLayoutId id="2147483707" r:id="rId6"/>
    <p:sldLayoutId id="2147483656" r:id="rId7"/>
    <p:sldLayoutId id="2147483682" r:id="rId8"/>
    <p:sldLayoutId id="2147483657" r:id="rId9"/>
    <p:sldLayoutId id="2147483683" r:id="rId10"/>
    <p:sldLayoutId id="2147483685" r:id="rId11"/>
    <p:sldLayoutId id="2147483673" r:id="rId12"/>
    <p:sldLayoutId id="2147483674" r:id="rId13"/>
    <p:sldLayoutId id="2147483675" r:id="rId14"/>
    <p:sldLayoutId id="2147483659" r:id="rId15"/>
    <p:sldLayoutId id="2147483661" r:id="rId16"/>
    <p:sldLayoutId id="2147483671" r:id="rId17"/>
    <p:sldLayoutId id="2147483672" r:id="rId18"/>
    <p:sldLayoutId id="2147483708" r:id="rId19"/>
    <p:sldLayoutId id="2147483709" r:id="rId20"/>
    <p:sldLayoutId id="2147483710" r:id="rId21"/>
    <p:sldLayoutId id="2147483711" r:id="rId22"/>
    <p:sldLayoutId id="2147483712" r:id="rId23"/>
    <p:sldLayoutId id="2147483688" r:id="rId24"/>
    <p:sldLayoutId id="2147483691" r:id="rId25"/>
    <p:sldLayoutId id="2147483690" r:id="rId26"/>
    <p:sldLayoutId id="2147483689" r:id="rId27"/>
    <p:sldLayoutId id="2147483660" r:id="rId28"/>
  </p:sldLayoutIdLst>
  <p:txStyles>
    <p:titleStyle>
      <a:lvl1pPr algn="l" defTabSz="685800" rtl="0" eaLnBrk="1" latinLnBrk="0" hangingPunct="1">
        <a:lnSpc>
          <a:spcPct val="100000"/>
        </a:lnSpc>
        <a:spcBef>
          <a:spcPts val="450"/>
        </a:spcBef>
        <a:spcAft>
          <a:spcPts val="450"/>
        </a:spcAft>
        <a:buNone/>
        <a:defRPr sz="2300" b="1" kern="1200">
          <a:solidFill>
            <a:srgbClr val="EB571C"/>
          </a:solidFill>
          <a:latin typeface="+mj-lt"/>
          <a:ea typeface="Open Sans" panose="020B0606030504020204" pitchFamily="34" charset="0"/>
          <a:cs typeface="Open Sans" panose="020B0606030504020204" pitchFamily="34" charset="0"/>
        </a:defRPr>
      </a:lvl1pPr>
    </p:titleStyle>
    <p:bodyStyle>
      <a:lvl1pPr marL="27000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1500" kern="1200">
          <a:solidFill>
            <a:schemeClr val="tx1"/>
          </a:solidFill>
          <a:latin typeface="+mn-lt"/>
          <a:ea typeface="+mn-ea"/>
          <a:cs typeface="+mn-cs"/>
        </a:defRPr>
      </a:lvl1pPr>
      <a:lvl2pPr marL="514350" indent="-270000" algn="l" defTabSz="685800" rtl="0" eaLnBrk="1" latinLnBrk="0" hangingPunct="1">
        <a:lnSpc>
          <a:spcPct val="130000"/>
        </a:lnSpc>
        <a:spcBef>
          <a:spcPts val="450"/>
        </a:spcBef>
        <a:spcAft>
          <a:spcPts val="450"/>
        </a:spcAft>
        <a:buClr>
          <a:srgbClr val="EB571C"/>
        </a:buClr>
        <a:buFont typeface="Arial" panose="020B0604020202020204" pitchFamily="34" charset="0"/>
        <a:buChar char="­"/>
        <a:defRPr sz="1400" kern="1200">
          <a:solidFill>
            <a:schemeClr val="tx1"/>
          </a:solidFill>
          <a:latin typeface="+mn-lt"/>
          <a:ea typeface="+mn-ea"/>
          <a:cs typeface="+mn-cs"/>
        </a:defRPr>
      </a:lvl2pPr>
      <a:lvl3pPr marL="857250" indent="-270000" algn="l" defTabSz="685800" rtl="0" eaLnBrk="1" latinLnBrk="0" hangingPunct="1">
        <a:lnSpc>
          <a:spcPct val="130000"/>
        </a:lnSpc>
        <a:spcBef>
          <a:spcPts val="450"/>
        </a:spcBef>
        <a:spcAft>
          <a:spcPts val="450"/>
        </a:spcAft>
        <a:buClr>
          <a:srgbClr val="24447D"/>
        </a:buClr>
        <a:buFont typeface="Wingdings" panose="05000000000000000000" pitchFamily="2" charset="2"/>
        <a:buChar char="w"/>
        <a:defRPr sz="1200" kern="1200">
          <a:solidFill>
            <a:schemeClr val="tx1"/>
          </a:solidFill>
          <a:latin typeface="+mn-lt"/>
          <a:ea typeface="+mn-ea"/>
          <a:cs typeface="+mn-cs"/>
        </a:defRPr>
      </a:lvl3pPr>
      <a:lvl4pPr marL="1200150" indent="-270000" algn="l" defTabSz="685800" rtl="0" eaLnBrk="1" latinLnBrk="0" hangingPunct="1">
        <a:lnSpc>
          <a:spcPct val="130000"/>
        </a:lnSpc>
        <a:spcBef>
          <a:spcPts val="450"/>
        </a:spcBef>
        <a:spcAft>
          <a:spcPts val="450"/>
        </a:spcAft>
        <a:buClr>
          <a:srgbClr val="24447D"/>
        </a:buClr>
        <a:buFont typeface="Arial" panose="020B0604020202020204" pitchFamily="34" charset="0"/>
        <a:buChar char="­"/>
        <a:defRPr sz="1100" kern="1200">
          <a:solidFill>
            <a:schemeClr val="tx1"/>
          </a:solidFill>
          <a:latin typeface="+mn-lt"/>
          <a:ea typeface="+mn-ea"/>
          <a:cs typeface="+mn-cs"/>
        </a:defRPr>
      </a:lvl4pPr>
      <a:lvl5pPr marL="154305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en-US" dirty="0" err="1"/>
              <a:t>HackCV</a:t>
            </a:r>
            <a:r>
              <a:rPr lang="en-US" dirty="0"/>
              <a:t> Task Description</a:t>
            </a:r>
          </a:p>
        </p:txBody>
      </p:sp>
    </p:spTree>
    <p:extLst>
      <p:ext uri="{BB962C8B-B14F-4D97-AF65-F5344CB8AC3E}">
        <p14:creationId xmlns:p14="http://schemas.microsoft.com/office/powerpoint/2010/main" val="2351055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p:cNvSpPr>
            <a:spLocks noGrp="1"/>
          </p:cNvSpPr>
          <p:nvPr>
            <p:ph type="title"/>
          </p:nvPr>
        </p:nvSpPr>
        <p:spPr/>
        <p:txBody>
          <a:bodyPr/>
          <a:lstStyle/>
          <a:p>
            <a:r>
              <a:rPr lang="en-US" sz="3200" dirty="0"/>
              <a:t>Questions?</a:t>
            </a:r>
            <a:r>
              <a:rPr lang="ru-RU" dirty="0"/>
              <a:t> </a:t>
            </a:r>
            <a:endParaRPr lang="en-US" dirty="0"/>
          </a:p>
        </p:txBody>
      </p:sp>
      <p:sp>
        <p:nvSpPr>
          <p:cNvPr id="2" name="TextBox 1"/>
          <p:cNvSpPr txBox="1"/>
          <p:nvPr/>
        </p:nvSpPr>
        <p:spPr>
          <a:xfrm>
            <a:off x="2094689" y="4241260"/>
            <a:ext cx="5992239" cy="784830"/>
          </a:xfrm>
          <a:prstGeom prst="rect">
            <a:avLst/>
          </a:prstGeom>
          <a:noFill/>
        </p:spPr>
        <p:txBody>
          <a:bodyPr wrap="square" rtlCol="0">
            <a:spAutoFit/>
          </a:bodyPr>
          <a:lstStyle/>
          <a:p>
            <a:r>
              <a:rPr lang="en-US" sz="900" dirty="0">
                <a:solidFill>
                  <a:schemeClr val="bg1"/>
                </a:solidFill>
              </a:rPr>
              <a:t>Copyright © 2017 by Sergey Gromenyuk, Stanislav Burukin</a:t>
            </a:r>
            <a:r>
              <a:rPr lang="uk-UA" sz="900" dirty="0">
                <a:solidFill>
                  <a:schemeClr val="bg1"/>
                </a:solidFill>
              </a:rPr>
              <a:t>. </a:t>
            </a:r>
            <a:r>
              <a:rPr lang="en-US" sz="900" dirty="0">
                <a:solidFill>
                  <a:schemeClr val="bg1"/>
                </a:solidFill>
              </a:rPr>
              <a:t>All rights reserved. All content (texts, trademarks, screenshots, illustrations, photos, graphics, files, designs, arrangements etc.) on this presentation are registered and unregistered intellectual property of their respective owners and protected by copyright and other protective laws. It is prohibited to copy, distribute or any other use of the content without prior consent of their respective owners. </a:t>
            </a:r>
            <a:r>
              <a:rPr lang="en-US" sz="900" dirty="0" err="1">
                <a:solidFill>
                  <a:schemeClr val="bg1"/>
                </a:solidFill>
              </a:rPr>
              <a:t>Luxoft</a:t>
            </a:r>
            <a:r>
              <a:rPr lang="en-US" sz="900" dirty="0">
                <a:solidFill>
                  <a:schemeClr val="bg1"/>
                </a:solidFill>
              </a:rPr>
              <a:t> is not associated with or sponsored by copyright owners</a:t>
            </a:r>
            <a:endParaRPr lang="ru-RU" sz="900" dirty="0">
              <a:solidFill>
                <a:schemeClr val="bg1"/>
              </a:solidFill>
            </a:endParaRPr>
          </a:p>
        </p:txBody>
      </p:sp>
    </p:spTree>
    <p:extLst>
      <p:ext uri="{BB962C8B-B14F-4D97-AF65-F5344CB8AC3E}">
        <p14:creationId xmlns:p14="http://schemas.microsoft.com/office/powerpoint/2010/main" val="3124029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description</a:t>
            </a:r>
            <a:endParaRPr lang="ru-RU" dirty="0"/>
          </a:p>
        </p:txBody>
      </p:sp>
      <p:sp>
        <p:nvSpPr>
          <p:cNvPr id="3" name="Content Placeholder 2"/>
          <p:cNvSpPr>
            <a:spLocks noGrp="1"/>
          </p:cNvSpPr>
          <p:nvPr>
            <p:ph sz="quarter" idx="11"/>
          </p:nvPr>
        </p:nvSpPr>
        <p:spPr/>
        <p:txBody>
          <a:bodyPr>
            <a:normAutofit lnSpcReduction="10000"/>
          </a:bodyPr>
          <a:lstStyle/>
          <a:p>
            <a:r>
              <a:rPr lang="en-US" sz="1800" dirty="0"/>
              <a:t>Your task is to develop software that will recognize road signs and classify them</a:t>
            </a:r>
          </a:p>
          <a:p>
            <a:r>
              <a:rPr lang="en-US" sz="1800" dirty="0"/>
              <a:t>Test images will be in 800x600 resolution and in jpeg format</a:t>
            </a:r>
          </a:p>
          <a:p>
            <a:r>
              <a:rPr lang="en-US" sz="1800" dirty="0"/>
              <a:t>The results of the program are written to the csv file</a:t>
            </a:r>
            <a:endParaRPr lang="ru-RU" sz="1800" dirty="0"/>
          </a:p>
          <a:p>
            <a:r>
              <a:rPr lang="en-US" sz="1800" dirty="0" err="1"/>
              <a:t>Tensorflow</a:t>
            </a:r>
            <a:r>
              <a:rPr lang="en-US" sz="1800" dirty="0"/>
              <a:t>, </a:t>
            </a:r>
            <a:r>
              <a:rPr lang="en-US" sz="1800" dirty="0" err="1"/>
              <a:t>Caffe</a:t>
            </a:r>
            <a:r>
              <a:rPr lang="en-US" sz="1800" dirty="0"/>
              <a:t>, </a:t>
            </a:r>
            <a:r>
              <a:rPr lang="en-US" sz="1800" dirty="0" err="1"/>
              <a:t>Theano</a:t>
            </a:r>
            <a:r>
              <a:rPr lang="en-US" sz="1800" dirty="0"/>
              <a:t> - not allowed</a:t>
            </a:r>
            <a:endParaRPr lang="ru-RU" sz="1800" dirty="0"/>
          </a:p>
          <a:p>
            <a:r>
              <a:rPr lang="en-US" sz="1800" dirty="0"/>
              <a:t>To solve the problem, you must use the C++ language,</a:t>
            </a:r>
            <a:r>
              <a:rPr lang="ru-RU" sz="1800" dirty="0"/>
              <a:t> </a:t>
            </a:r>
            <a:r>
              <a:rPr lang="en-US" sz="1800" dirty="0"/>
              <a:t>all allowed frameworks or libraries</a:t>
            </a:r>
            <a:r>
              <a:rPr lang="ru-RU" sz="1800" dirty="0"/>
              <a:t> </a:t>
            </a:r>
            <a:r>
              <a:rPr lang="en-US" sz="1800" dirty="0"/>
              <a:t>as well</a:t>
            </a:r>
            <a:endParaRPr lang="ru-RU" sz="1800" dirty="0"/>
          </a:p>
          <a:p>
            <a:r>
              <a:rPr lang="en-US" sz="1800" dirty="0"/>
              <a:t>At 13.00</a:t>
            </a:r>
            <a:r>
              <a:rPr lang="ru-RU" sz="1800" dirty="0"/>
              <a:t> </a:t>
            </a:r>
            <a:r>
              <a:rPr lang="en-US" sz="1800" dirty="0"/>
              <a:t>GMT+3 on October 8, it is necessary to finish the work on the task and give the organizers files containing the source code, binary files, instructions for compiling the project</a:t>
            </a:r>
            <a:endParaRPr lang="ru-RU" sz="1800" dirty="0"/>
          </a:p>
        </p:txBody>
      </p:sp>
    </p:spTree>
    <p:extLst>
      <p:ext uri="{BB962C8B-B14F-4D97-AF65-F5344CB8AC3E}">
        <p14:creationId xmlns:p14="http://schemas.microsoft.com/office/powerpoint/2010/main" val="1150109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Forming a report to record the results of the program</a:t>
            </a:r>
            <a:endParaRPr lang="ru-RU" dirty="0"/>
          </a:p>
        </p:txBody>
      </p:sp>
      <p:sp>
        <p:nvSpPr>
          <p:cNvPr id="3" name="Text Placeholder 2"/>
          <p:cNvSpPr>
            <a:spLocks noGrp="1"/>
          </p:cNvSpPr>
          <p:nvPr>
            <p:ph type="body" sz="quarter" idx="12"/>
          </p:nvPr>
        </p:nvSpPr>
        <p:spPr/>
        <p:txBody>
          <a:bodyPr>
            <a:normAutofit/>
          </a:bodyPr>
          <a:lstStyle/>
          <a:p>
            <a:pPr marL="285750" indent="-285750">
              <a:buFont typeface="Arial" panose="020B0604020202020204" pitchFamily="34" charset="0"/>
              <a:buChar char="•"/>
            </a:pPr>
            <a:r>
              <a:rPr lang="en-US" dirty="0"/>
              <a:t>The report is written to a csv file, the values are separated by a semicolon (;)</a:t>
            </a:r>
            <a:endParaRPr lang="ru-RU" dirty="0"/>
          </a:p>
          <a:p>
            <a:pPr marL="285750" indent="-285750">
              <a:buFont typeface="Arial" panose="020B0604020202020204" pitchFamily="34" charset="0"/>
              <a:buChar char="•"/>
            </a:pPr>
            <a:r>
              <a:rPr lang="en-US" dirty="0"/>
              <a:t>For each image, a record consisting of several lines</a:t>
            </a:r>
            <a:endParaRPr lang="ru-RU" dirty="0"/>
          </a:p>
          <a:p>
            <a:pPr marL="285750" indent="-285750">
              <a:buFont typeface="Arial" panose="020B0604020202020204" pitchFamily="34" charset="0"/>
              <a:buChar char="•"/>
            </a:pPr>
            <a:r>
              <a:rPr lang="en-US" dirty="0"/>
              <a:t>The first line contains the name of the image and the number of characters in the image</a:t>
            </a:r>
            <a:r>
              <a:rPr lang="ru-RU" dirty="0"/>
              <a:t>(1</a:t>
            </a:r>
            <a:r>
              <a:rPr lang="en-US" dirty="0"/>
              <a:t>.jpg; 3)</a:t>
            </a:r>
            <a:endParaRPr lang="ru-RU" dirty="0"/>
          </a:p>
          <a:p>
            <a:pPr marL="285750" indent="-285750">
              <a:buFont typeface="Arial" panose="020B0604020202020204" pitchFamily="34" charset="0"/>
              <a:buChar char="•"/>
            </a:pPr>
            <a:r>
              <a:rPr lang="en-US" dirty="0"/>
              <a:t>The second line contains a flag that indicates whether the detected object is a sign of additional information (we write 1 if it is); if the sign is temporary it is necessary to put the corresponding flag (write </a:t>
            </a:r>
            <a:r>
              <a:rPr lang="ru-RU" dirty="0"/>
              <a:t>1 </a:t>
            </a:r>
            <a:r>
              <a:rPr lang="en-US" dirty="0"/>
              <a:t>if the sign is temporary); the number of the sign, according to the SDA; the coordinates of the rectangle, which contains the detected sign; information that contains the sign</a:t>
            </a:r>
            <a:r>
              <a:rPr lang="ru-RU" dirty="0"/>
              <a:t> (0; 0; 4.6; 1, 2, 5, 8, 60). </a:t>
            </a:r>
            <a:r>
              <a:rPr lang="en-US" dirty="0"/>
              <a:t>If there are no more signs, then proceed to the next image</a:t>
            </a:r>
            <a:endParaRPr lang="ru-RU" dirty="0"/>
          </a:p>
          <a:p>
            <a:pPr marL="285750" indent="-285750">
              <a:buFont typeface="Arial" panose="020B0604020202020204" pitchFamily="34" charset="0"/>
              <a:buChar char="•"/>
            </a:pPr>
            <a:r>
              <a:rPr lang="en-US" dirty="0"/>
              <a:t>If a sign of additional information is found, then we write information about it also as indicated above</a:t>
            </a:r>
            <a:r>
              <a:rPr lang="ru-RU" dirty="0"/>
              <a:t> (1; 0; 8.2.1; 5, 6, 10, 9; 100</a:t>
            </a:r>
            <a:r>
              <a:rPr lang="en-US" dirty="0"/>
              <a:t>m</a:t>
            </a:r>
            <a:r>
              <a:rPr lang="ru-RU" dirty="0"/>
              <a:t>)</a:t>
            </a:r>
          </a:p>
          <a:p>
            <a:pPr marL="285750" indent="-285750">
              <a:buFont typeface="Arial" panose="020B0604020202020204" pitchFamily="34" charset="0"/>
              <a:buChar char="•"/>
            </a:pPr>
            <a:endParaRPr lang="ru-RU" dirty="0"/>
          </a:p>
        </p:txBody>
      </p:sp>
    </p:spTree>
    <p:extLst>
      <p:ext uri="{BB962C8B-B14F-4D97-AF65-F5344CB8AC3E}">
        <p14:creationId xmlns:p14="http://schemas.microsoft.com/office/powerpoint/2010/main" val="3903576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Exceptional cases</a:t>
            </a:r>
            <a:endParaRPr lang="ru-RU" dirty="0"/>
          </a:p>
        </p:txBody>
      </p:sp>
      <p:sp>
        <p:nvSpPr>
          <p:cNvPr id="3" name="Content Placeholder 2"/>
          <p:cNvSpPr>
            <a:spLocks noGrp="1"/>
          </p:cNvSpPr>
          <p:nvPr>
            <p:ph sz="quarter" idx="11"/>
          </p:nvPr>
        </p:nvSpPr>
        <p:spPr/>
        <p:txBody>
          <a:bodyPr/>
          <a:lstStyle/>
          <a:p>
            <a:r>
              <a:rPr lang="en-US" dirty="0"/>
              <a:t>For signs 1.13, 1.14, you must specify the slope in figures, without recognizing the percent sign</a:t>
            </a:r>
            <a:endParaRPr lang="ru-RU" dirty="0"/>
          </a:p>
          <a:p>
            <a:r>
              <a:rPr lang="en-US" dirty="0"/>
              <a:t>2.3.2-2.3.7 it is necessary to indicate on which side the secondary road in English is adjacent (left, right)</a:t>
            </a:r>
            <a:endParaRPr lang="ru-RU" dirty="0"/>
          </a:p>
          <a:p>
            <a:r>
              <a:rPr lang="en-US" dirty="0"/>
              <a:t>3.11, 3.12, it is necessary to indicate the mass restriction (7t)</a:t>
            </a:r>
            <a:endParaRPr lang="ru-RU" dirty="0"/>
          </a:p>
          <a:p>
            <a:r>
              <a:rPr lang="en-US" dirty="0"/>
              <a:t>3.13-3.15 it is necessary to specify the height / width / length / minimum distance limitation (10m)</a:t>
            </a:r>
            <a:endParaRPr lang="ru-RU" dirty="0"/>
          </a:p>
          <a:p>
            <a:r>
              <a:rPr lang="en-US" dirty="0"/>
              <a:t>3.24 it is necessary to indicate the maximum permitted speed (50)</a:t>
            </a:r>
            <a:r>
              <a:rPr lang="ru-RU" dirty="0"/>
              <a:t> </a:t>
            </a:r>
            <a:endParaRPr lang="en-US" dirty="0"/>
          </a:p>
          <a:p>
            <a:r>
              <a:rPr lang="en-US" dirty="0"/>
              <a:t>4.6 it is necessary to indicate the minimum permitted speed (</a:t>
            </a:r>
            <a:r>
              <a:rPr lang="ru-RU" dirty="0"/>
              <a:t>4</a:t>
            </a:r>
            <a:r>
              <a:rPr lang="en-US" dirty="0"/>
              <a:t>0)</a:t>
            </a:r>
          </a:p>
          <a:p>
            <a:endParaRPr lang="ru-RU" dirty="0"/>
          </a:p>
        </p:txBody>
      </p:sp>
    </p:spTree>
    <p:extLst>
      <p:ext uri="{BB962C8B-B14F-4D97-AF65-F5344CB8AC3E}">
        <p14:creationId xmlns:p14="http://schemas.microsoft.com/office/powerpoint/2010/main" val="3559812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Exceptional cases</a:t>
            </a:r>
            <a:endParaRPr lang="ru-RU" dirty="0"/>
          </a:p>
        </p:txBody>
      </p:sp>
      <p:sp>
        <p:nvSpPr>
          <p:cNvPr id="3" name="Content Placeholder 2"/>
          <p:cNvSpPr>
            <a:spLocks noGrp="1"/>
          </p:cNvSpPr>
          <p:nvPr>
            <p:ph sz="quarter" idx="11"/>
          </p:nvPr>
        </p:nvSpPr>
        <p:spPr/>
        <p:txBody>
          <a:bodyPr>
            <a:normAutofit/>
          </a:bodyPr>
          <a:lstStyle/>
          <a:p>
            <a:r>
              <a:rPr lang="ru-RU" dirty="0"/>
              <a:t>5</a:t>
            </a:r>
            <a:r>
              <a:rPr lang="en-US" dirty="0"/>
              <a:t>.15.1 it is necessary to indicate the direction of travel from left to right</a:t>
            </a:r>
            <a:r>
              <a:rPr lang="ru-RU" dirty="0"/>
              <a:t>(</a:t>
            </a:r>
            <a:r>
              <a:rPr lang="en-US" dirty="0"/>
              <a:t>left-forward; forward; right</a:t>
            </a:r>
            <a:r>
              <a:rPr lang="ru-RU" dirty="0"/>
              <a:t>)</a:t>
            </a:r>
            <a:endParaRPr lang="en-US" dirty="0"/>
          </a:p>
          <a:p>
            <a:pPr marL="0" indent="0">
              <a:buNone/>
            </a:pPr>
            <a:endParaRPr lang="ru-RU" dirty="0"/>
          </a:p>
          <a:p>
            <a:pPr marL="0" indent="0">
              <a:buNone/>
            </a:pPr>
            <a:endParaRPr lang="ru-RU" dirty="0"/>
          </a:p>
          <a:p>
            <a:r>
              <a:rPr lang="en-US" dirty="0"/>
              <a:t>5.15.2 it is necessary to indicate the direction of travel along the strip</a:t>
            </a:r>
            <a:r>
              <a:rPr lang="ru-RU" dirty="0"/>
              <a:t> (</a:t>
            </a:r>
            <a:r>
              <a:rPr lang="en-US" dirty="0"/>
              <a:t>smoothly right</a:t>
            </a:r>
            <a:r>
              <a:rPr lang="ru-RU" dirty="0"/>
              <a:t>)</a:t>
            </a:r>
          </a:p>
          <a:p>
            <a:endParaRPr lang="ru-RU" dirty="0"/>
          </a:p>
          <a:p>
            <a:r>
              <a:rPr lang="ru-RU" dirty="0"/>
              <a:t>5.15.7 </a:t>
            </a:r>
            <a:r>
              <a:rPr lang="en-US" dirty="0"/>
              <a:t>it is necessary to indicate the direction of movement (1 - straight, 0 - in the opposite direction) along the bands from left to right</a:t>
            </a:r>
            <a:r>
              <a:rPr lang="ru-RU" dirty="0"/>
              <a:t>(001)</a:t>
            </a:r>
          </a:p>
        </p:txBody>
      </p:sp>
      <p:pic>
        <p:nvPicPr>
          <p:cNvPr id="1026" name="Picture 2" descr="https://media.am.ru/pdd/sign/m/5.15.2_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8792" y="2220812"/>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0825" y="1221988"/>
            <a:ext cx="1309183" cy="73002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5621" y="3634658"/>
            <a:ext cx="1607009" cy="826201"/>
          </a:xfrm>
          <a:prstGeom prst="rect">
            <a:avLst/>
          </a:prstGeom>
        </p:spPr>
      </p:pic>
    </p:spTree>
    <p:extLst>
      <p:ext uri="{BB962C8B-B14F-4D97-AF65-F5344CB8AC3E}">
        <p14:creationId xmlns:p14="http://schemas.microsoft.com/office/powerpoint/2010/main" val="4173590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Exceptional cases</a:t>
            </a:r>
            <a:endParaRPr lang="ru-RU" dirty="0"/>
          </a:p>
        </p:txBody>
      </p:sp>
      <p:sp>
        <p:nvSpPr>
          <p:cNvPr id="3" name="Content Placeholder 2"/>
          <p:cNvSpPr>
            <a:spLocks noGrp="1"/>
          </p:cNvSpPr>
          <p:nvPr>
            <p:ph sz="quarter" idx="11"/>
          </p:nvPr>
        </p:nvSpPr>
        <p:spPr>
          <a:xfrm>
            <a:off x="286941" y="897732"/>
            <a:ext cx="8593931" cy="4121740"/>
          </a:xfrm>
        </p:spPr>
        <p:txBody>
          <a:bodyPr/>
          <a:lstStyle/>
          <a:p>
            <a:r>
              <a:rPr lang="ru-RU" dirty="0"/>
              <a:t>6.3.2 </a:t>
            </a:r>
            <a:r>
              <a:rPr lang="en-US" dirty="0"/>
              <a:t>you must specify the length of the turn area</a:t>
            </a:r>
            <a:r>
              <a:rPr lang="ru-RU" dirty="0"/>
              <a:t> (</a:t>
            </a:r>
            <a:r>
              <a:rPr lang="en-US" dirty="0"/>
              <a:t>15m</a:t>
            </a:r>
            <a:r>
              <a:rPr lang="ru-RU" dirty="0"/>
              <a:t>)</a:t>
            </a:r>
            <a:endParaRPr lang="en-US" dirty="0"/>
          </a:p>
          <a:p>
            <a:r>
              <a:rPr lang="ru-RU" dirty="0"/>
              <a:t>8.1.1-8.1.4 </a:t>
            </a:r>
            <a:r>
              <a:rPr lang="en-US" dirty="0"/>
              <a:t>you must specify the distance to the object</a:t>
            </a:r>
            <a:r>
              <a:rPr lang="ru-RU" dirty="0"/>
              <a:t> (</a:t>
            </a:r>
            <a:r>
              <a:rPr lang="en-US" dirty="0"/>
              <a:t>250m</a:t>
            </a:r>
            <a:r>
              <a:rPr lang="ru-RU" dirty="0"/>
              <a:t>)</a:t>
            </a:r>
            <a:endParaRPr lang="en-US" dirty="0"/>
          </a:p>
          <a:p>
            <a:r>
              <a:rPr lang="en-US" dirty="0"/>
              <a:t>8.2.1 you must specify a scope</a:t>
            </a:r>
            <a:r>
              <a:rPr lang="ru-RU" dirty="0"/>
              <a:t> (</a:t>
            </a:r>
            <a:r>
              <a:rPr lang="en-US" dirty="0"/>
              <a:t>3km or 100m</a:t>
            </a:r>
            <a:r>
              <a:rPr lang="ru-RU" dirty="0"/>
              <a:t>)</a:t>
            </a:r>
            <a:endParaRPr lang="en-US" dirty="0"/>
          </a:p>
          <a:p>
            <a:r>
              <a:rPr lang="ru-RU" dirty="0"/>
              <a:t>8.2.2-8.2.6 </a:t>
            </a:r>
            <a:r>
              <a:rPr lang="en-US" dirty="0"/>
              <a:t>you must specify a scope</a:t>
            </a:r>
            <a:r>
              <a:rPr lang="ru-RU" dirty="0"/>
              <a:t>(15</a:t>
            </a:r>
            <a:r>
              <a:rPr lang="en-US" dirty="0"/>
              <a:t>m</a:t>
            </a:r>
            <a:r>
              <a:rPr lang="ru-RU" dirty="0"/>
              <a:t>)</a:t>
            </a:r>
            <a:endParaRPr lang="en-US" dirty="0"/>
          </a:p>
          <a:p>
            <a:r>
              <a:rPr lang="en-US" dirty="0"/>
              <a:t>8.5.3 you must specify the days of the week</a:t>
            </a:r>
            <a:r>
              <a:rPr lang="ru-RU" dirty="0"/>
              <a:t> (</a:t>
            </a:r>
            <a:r>
              <a:rPr lang="en-US" dirty="0" err="1"/>
              <a:t>Monday_Wednesday</a:t>
            </a:r>
            <a:r>
              <a:rPr lang="ru-RU" dirty="0"/>
              <a:t>)</a:t>
            </a:r>
            <a:endParaRPr lang="en-US" dirty="0"/>
          </a:p>
          <a:p>
            <a:r>
              <a:rPr lang="en-US" dirty="0"/>
              <a:t>8.5.4 you must specify an action time </a:t>
            </a:r>
            <a:r>
              <a:rPr lang="ru-RU" dirty="0"/>
              <a:t>(8</a:t>
            </a:r>
            <a:r>
              <a:rPr lang="en-US" dirty="0"/>
              <a:t>.00_17.30)</a:t>
            </a:r>
          </a:p>
          <a:p>
            <a:r>
              <a:rPr lang="en-US" dirty="0"/>
              <a:t>8.5.5-8.5.7 you must specify an action time</a:t>
            </a:r>
            <a:endParaRPr lang="ru-RU" dirty="0"/>
          </a:p>
          <a:p>
            <a:r>
              <a:rPr lang="ru-RU" dirty="0"/>
              <a:t>8</a:t>
            </a:r>
            <a:r>
              <a:rPr lang="en-US" dirty="0"/>
              <a:t>.9 it is necessary to indicate the maximum length of stay of the vehicle in the parking lot</a:t>
            </a:r>
            <a:r>
              <a:rPr lang="ru-RU" dirty="0"/>
              <a:t> </a:t>
            </a:r>
            <a:r>
              <a:rPr lang="en-US" dirty="0"/>
              <a:t>(30min)</a:t>
            </a:r>
          </a:p>
          <a:p>
            <a:endParaRPr lang="en-US" dirty="0"/>
          </a:p>
          <a:p>
            <a:endParaRPr lang="ru-RU" dirty="0"/>
          </a:p>
        </p:txBody>
      </p:sp>
    </p:spTree>
    <p:extLst>
      <p:ext uri="{BB962C8B-B14F-4D97-AF65-F5344CB8AC3E}">
        <p14:creationId xmlns:p14="http://schemas.microsoft.com/office/powerpoint/2010/main" val="146075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Exceptional cases</a:t>
            </a:r>
            <a:endParaRPr lang="ru-RU" dirty="0"/>
          </a:p>
        </p:txBody>
      </p:sp>
      <p:sp>
        <p:nvSpPr>
          <p:cNvPr id="3" name="Content Placeholder 2"/>
          <p:cNvSpPr>
            <a:spLocks noGrp="1"/>
          </p:cNvSpPr>
          <p:nvPr>
            <p:ph sz="quarter" idx="11"/>
          </p:nvPr>
        </p:nvSpPr>
        <p:spPr/>
        <p:txBody>
          <a:bodyPr/>
          <a:lstStyle/>
          <a:p>
            <a:r>
              <a:rPr lang="en-US" dirty="0"/>
              <a:t>8.11 you must specify the allowed maximum weight</a:t>
            </a:r>
            <a:r>
              <a:rPr lang="ru-RU" dirty="0"/>
              <a:t> (15</a:t>
            </a:r>
            <a:r>
              <a:rPr lang="en-US" dirty="0"/>
              <a:t>t</a:t>
            </a:r>
            <a:r>
              <a:rPr lang="ru-RU" dirty="0"/>
              <a:t>)</a:t>
            </a:r>
            <a:endParaRPr lang="en-US" dirty="0"/>
          </a:p>
          <a:p>
            <a:r>
              <a:rPr lang="en-US" dirty="0"/>
              <a:t>8.12 it is necessary to indicate the direction of the main road. The direction is indicated clockwise 1 - if the road is main, 0 - if not</a:t>
            </a:r>
            <a:r>
              <a:rPr lang="ru-RU" dirty="0"/>
              <a:t> (0011)</a:t>
            </a:r>
          </a:p>
          <a:p>
            <a:endParaRPr lang="ru-RU" dirty="0"/>
          </a:p>
          <a:p>
            <a:pPr marL="0" indent="0">
              <a:buNone/>
            </a:pPr>
            <a:endParaRPr lang="ru-RU" dirty="0"/>
          </a:p>
          <a:p>
            <a:r>
              <a:rPr lang="ru-RU" dirty="0"/>
              <a:t>8.19 </a:t>
            </a:r>
            <a:r>
              <a:rPr lang="en-US" dirty="0"/>
              <a:t>it is necessary to indicate the dangerous goods class</a:t>
            </a:r>
            <a:r>
              <a:rPr lang="ru-RU" dirty="0"/>
              <a:t> (</a:t>
            </a:r>
            <a:r>
              <a:rPr lang="en-US" dirty="0"/>
              <a:t>cl4.3</a:t>
            </a:r>
            <a:r>
              <a:rPr lang="ru-RU" dirty="0"/>
              <a:t>)</a:t>
            </a:r>
            <a:endParaRPr lang="en-US" dirty="0"/>
          </a:p>
          <a:p>
            <a:r>
              <a:rPr lang="en-US" dirty="0"/>
              <a:t>8.20.1, 8.20.2 you must specify the type of vehicle trolley</a:t>
            </a:r>
            <a:endParaRPr lang="ru-RU"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2234" y="1775378"/>
            <a:ext cx="802857" cy="802857"/>
          </a:xfrm>
          <a:prstGeom prst="rect">
            <a:avLst/>
          </a:prstGeom>
        </p:spPr>
      </p:pic>
    </p:spTree>
    <p:extLst>
      <p:ext uri="{BB962C8B-B14F-4D97-AF65-F5344CB8AC3E}">
        <p14:creationId xmlns:p14="http://schemas.microsoft.com/office/powerpoint/2010/main" val="584508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Signs that we do not consider</a:t>
            </a:r>
            <a:endParaRPr lang="ru-RU" dirty="0"/>
          </a:p>
        </p:txBody>
      </p:sp>
      <p:sp>
        <p:nvSpPr>
          <p:cNvPr id="3" name="Content Placeholder 2"/>
          <p:cNvSpPr>
            <a:spLocks noGrp="1"/>
          </p:cNvSpPr>
          <p:nvPr>
            <p:ph sz="quarter" idx="11"/>
          </p:nvPr>
        </p:nvSpPr>
        <p:spPr/>
        <p:txBody>
          <a:bodyPr/>
          <a:lstStyle/>
          <a:p>
            <a:r>
              <a:rPr lang="ru-RU" dirty="0"/>
              <a:t>5</a:t>
            </a:r>
            <a:r>
              <a:rPr lang="en-US" dirty="0"/>
              <a:t>.15.3, 5.15.4</a:t>
            </a:r>
          </a:p>
          <a:p>
            <a:r>
              <a:rPr lang="en-US" dirty="0"/>
              <a:t>5.15.8</a:t>
            </a:r>
          </a:p>
          <a:p>
            <a:r>
              <a:rPr lang="en-US" dirty="0"/>
              <a:t>6.9.1-6.10.2</a:t>
            </a:r>
          </a:p>
          <a:p>
            <a:r>
              <a:rPr lang="en-US" dirty="0"/>
              <a:t>6.12-6.14.2</a:t>
            </a:r>
          </a:p>
          <a:p>
            <a:r>
              <a:rPr lang="en-US" dirty="0"/>
              <a:t>6.17-6.19.2</a:t>
            </a:r>
          </a:p>
          <a:p>
            <a:r>
              <a:rPr lang="en-US" dirty="0"/>
              <a:t>7.15-7.16</a:t>
            </a:r>
          </a:p>
          <a:p>
            <a:endParaRPr lang="ru-RU" dirty="0"/>
          </a:p>
        </p:txBody>
      </p:sp>
    </p:spTree>
    <p:extLst>
      <p:ext uri="{BB962C8B-B14F-4D97-AF65-F5344CB8AC3E}">
        <p14:creationId xmlns:p14="http://schemas.microsoft.com/office/powerpoint/2010/main" val="2540794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of the solutions provided</a:t>
            </a:r>
            <a:endParaRPr lang="ru-RU" dirty="0"/>
          </a:p>
        </p:txBody>
      </p:sp>
      <p:sp>
        <p:nvSpPr>
          <p:cNvPr id="3" name="Content Placeholder 2"/>
          <p:cNvSpPr>
            <a:spLocks noGrp="1"/>
          </p:cNvSpPr>
          <p:nvPr>
            <p:ph sz="quarter" idx="11"/>
          </p:nvPr>
        </p:nvSpPr>
        <p:spPr/>
        <p:txBody>
          <a:bodyPr>
            <a:normAutofit fontScale="92500"/>
          </a:bodyPr>
          <a:lstStyle/>
          <a:p>
            <a:r>
              <a:rPr lang="en-US" sz="1900" dirty="0"/>
              <a:t>To determine the winners will be a comprehensive expert assessment of the solutions provided. The evaluation is made according to the following criteria:</a:t>
            </a:r>
            <a:endParaRPr lang="ru-RU" sz="1900" dirty="0"/>
          </a:p>
          <a:p>
            <a:r>
              <a:rPr lang="en-US" sz="1900" dirty="0"/>
              <a:t>Number of correctly recognized traffic signs</a:t>
            </a:r>
            <a:endParaRPr lang="ru-RU" sz="1900" dirty="0"/>
          </a:p>
          <a:p>
            <a:r>
              <a:rPr lang="en-US" sz="1900" dirty="0"/>
              <a:t>Measuring the processing time of a single image</a:t>
            </a:r>
            <a:endParaRPr lang="ru-RU" sz="1900" dirty="0"/>
          </a:p>
          <a:p>
            <a:r>
              <a:rPr lang="en-US" sz="1900" dirty="0"/>
              <a:t>Code review</a:t>
            </a:r>
          </a:p>
          <a:p>
            <a:r>
              <a:rPr lang="en-US" sz="1900" dirty="0"/>
              <a:t>Also we have one additional nomination, it will be awarded for the beauty of the algorithm. Julia is responsible for evaluating the beauty of the algorithm, and do not try to argue with her sense of beauty</a:t>
            </a:r>
          </a:p>
          <a:p>
            <a:pPr marL="0" indent="0">
              <a:buNone/>
            </a:pPr>
            <a:endParaRPr lang="ru-RU" dirty="0"/>
          </a:p>
          <a:p>
            <a:endParaRPr lang="ru-RU" dirty="0"/>
          </a:p>
        </p:txBody>
      </p:sp>
    </p:spTree>
    <p:extLst>
      <p:ext uri="{BB962C8B-B14F-4D97-AF65-F5344CB8AC3E}">
        <p14:creationId xmlns:p14="http://schemas.microsoft.com/office/powerpoint/2010/main" val="3322186317"/>
      </p:ext>
    </p:extLst>
  </p:cSld>
  <p:clrMapOvr>
    <a:masterClrMapping/>
  </p:clrMapOvr>
</p:sld>
</file>

<file path=ppt/theme/theme1.xml><?xml version="1.0" encoding="utf-8"?>
<a:theme xmlns:a="http://schemas.openxmlformats.org/drawingml/2006/main" name="Luxoft: Projector Master">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owerpoint-template-luxoft-v5.3.potx" id="{5155BF1E-4D2D-46B6-A9D4-B2CD26A36B71}" vid="{2D374B14-F920-4564-B283-2983E09DF7C5}"/>
    </a:ext>
  </a:extLst>
</a:theme>
</file>

<file path=ppt/theme/theme2.xml><?xml version="1.0" encoding="utf-8"?>
<a:theme xmlns:a="http://schemas.openxmlformats.org/drawingml/2006/main" name="Luxoft: Computer / TV">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ln>
              <a:noFill/>
            </a:ln>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owerpoint-template-luxoft-v5.3.potx" id="{5155BF1E-4D2D-46B6-A9D4-B2CD26A36B71}" vid="{A8D6C494-2DFA-4037-90FC-E431D85FCB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powerpoint-template-luxoft-v5.4 - Copy</Template>
  <TotalTime>3639</TotalTime>
  <Words>852</Words>
  <Application>Microsoft Office PowerPoint</Application>
  <PresentationFormat>Экран (16:9)</PresentationFormat>
  <Paragraphs>59</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10</vt:i4>
      </vt:variant>
    </vt:vector>
  </HeadingPairs>
  <TitlesOfParts>
    <vt:vector size="16" baseType="lpstr">
      <vt:lpstr>Arial</vt:lpstr>
      <vt:lpstr>Calibri</vt:lpstr>
      <vt:lpstr>Open Sans</vt:lpstr>
      <vt:lpstr>Wingdings</vt:lpstr>
      <vt:lpstr>Luxoft: Projector Master</vt:lpstr>
      <vt:lpstr>Luxoft: Computer / TV</vt:lpstr>
      <vt:lpstr>HackCV Task Description</vt:lpstr>
      <vt:lpstr>Task description</vt:lpstr>
      <vt:lpstr>Forming a report to record the results of the program</vt:lpstr>
      <vt:lpstr>Exceptional cases</vt:lpstr>
      <vt:lpstr>Exceptional cases</vt:lpstr>
      <vt:lpstr>Exceptional cases</vt:lpstr>
      <vt:lpstr>Exceptional cases</vt:lpstr>
      <vt:lpstr>Signs that we do not consider</vt:lpstr>
      <vt:lpstr>Evaluation of the solutions provided</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SLIDE DECK</dc:title>
  <dc:creator>Gromenyuk, Sergey</dc:creator>
  <cp:lastModifiedBy>Сергей Сергеевич Громенюк</cp:lastModifiedBy>
  <cp:revision>34</cp:revision>
  <dcterms:created xsi:type="dcterms:W3CDTF">2017-10-04T09:39:01Z</dcterms:created>
  <dcterms:modified xsi:type="dcterms:W3CDTF">2017-10-07T10:33:44Z</dcterms:modified>
</cp:coreProperties>
</file>