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418" r:id="rId2"/>
    <p:sldId id="420" r:id="rId3"/>
    <p:sldId id="422" r:id="rId4"/>
    <p:sldId id="440" r:id="rId5"/>
    <p:sldId id="424" r:id="rId6"/>
    <p:sldId id="512" r:id="rId7"/>
    <p:sldId id="513" r:id="rId8"/>
    <p:sldId id="514" r:id="rId9"/>
    <p:sldId id="515" r:id="rId10"/>
    <p:sldId id="518" r:id="rId11"/>
    <p:sldId id="519" r:id="rId12"/>
    <p:sldId id="493" r:id="rId13"/>
    <p:sldId id="497" r:id="rId14"/>
    <p:sldId id="499" r:id="rId15"/>
    <p:sldId id="502" r:id="rId16"/>
    <p:sldId id="500" r:id="rId17"/>
    <p:sldId id="501" r:id="rId18"/>
    <p:sldId id="503" r:id="rId19"/>
    <p:sldId id="511" r:id="rId20"/>
    <p:sldId id="504" r:id="rId21"/>
    <p:sldId id="507" r:id="rId22"/>
    <p:sldId id="508" r:id="rId23"/>
    <p:sldId id="505" r:id="rId24"/>
    <p:sldId id="506" r:id="rId25"/>
    <p:sldId id="509" r:id="rId26"/>
    <p:sldId id="452" r:id="rId27"/>
    <p:sldId id="494" r:id="rId28"/>
    <p:sldId id="496" r:id="rId29"/>
    <p:sldId id="340" r:id="rId30"/>
    <p:sldId id="510" r:id="rId31"/>
    <p:sldId id="341" r:id="rId32"/>
    <p:sldId id="520" r:id="rId33"/>
    <p:sldId id="321" r:id="rId3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3" autoAdjust="0"/>
    <p:restoredTop sz="77336" autoAdjust="0"/>
  </p:normalViewPr>
  <p:slideViewPr>
    <p:cSldViewPr>
      <p:cViewPr varScale="1">
        <p:scale>
          <a:sx n="93" d="100"/>
          <a:sy n="93" d="100"/>
        </p:scale>
        <p:origin x="-243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75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47" d="100"/>
          <a:sy n="147" d="100"/>
        </p:scale>
        <p:origin x="-96" y="-6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4E338-C318-4395-8F87-6D324F5051AF}" type="doc">
      <dgm:prSet loTypeId="urn:microsoft.com/office/officeart/2005/8/layout/list1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23E697C7-09D5-45E2-BB12-057B20EA4100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1. Introduction</a:t>
          </a:r>
          <a:endParaRPr lang="ko-KR" altLang="en-US" sz="1800" b="1" dirty="0"/>
        </a:p>
      </dgm:t>
    </dgm:pt>
    <dgm:pt modelId="{C5C14E18-EA5C-44D2-91A3-5DA45B3677D0}" type="parTrans" cxnId="{058158B9-614D-4FC8-950D-AA3EF2D5636E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DBECD818-2D55-4411-B97F-25944AAB796C}" type="sibTrans" cxnId="{058158B9-614D-4FC8-950D-AA3EF2D5636E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6CAB8E08-018D-46A8-BB45-A6155F76F076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2. Motive</a:t>
          </a:r>
          <a:endParaRPr lang="ko-KR" altLang="en-US" sz="1800" b="1" dirty="0"/>
        </a:p>
      </dgm:t>
    </dgm:pt>
    <dgm:pt modelId="{79CB4721-1A83-4100-8C55-17D25FA6D581}" type="parTrans" cxnId="{F2175FF1-04A6-4568-9CD5-8E8B2FDDCA8B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7D77E78D-6C99-46CA-BE6D-06A0D1418ED0}" type="sibTrans" cxnId="{F2175FF1-04A6-4568-9CD5-8E8B2FDDCA8B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D4277F4A-AFA4-41C5-AA81-FDA9C933D53F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3. Member Role</a:t>
          </a:r>
          <a:endParaRPr lang="ko-KR" altLang="en-US" sz="1800" b="1" dirty="0"/>
        </a:p>
      </dgm:t>
    </dgm:pt>
    <dgm:pt modelId="{5A799125-AC52-4E2C-BCED-2468E5E1B2D2}" type="parTrans" cxnId="{7A7DDD3D-4DD1-4FF2-BEF2-BEFEA1EB3DEE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3E964A1D-4499-455C-B814-7EC647AB7CD7}" type="sibTrans" cxnId="{7A7DDD3D-4DD1-4FF2-BEF2-BEFEA1EB3DEE}">
      <dgm:prSet/>
      <dgm:spPr/>
      <dgm:t>
        <a:bodyPr/>
        <a:lstStyle/>
        <a:p>
          <a:pPr latinLnBrk="1"/>
          <a:endParaRPr lang="ko-KR" altLang="en-US" sz="1800" b="1">
            <a:solidFill>
              <a:schemeClr val="tx1"/>
            </a:solidFill>
          </a:endParaRPr>
        </a:p>
      </dgm:t>
    </dgm:pt>
    <dgm:pt modelId="{211B19F2-5760-4D76-83AB-BA72F6F890A1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4. Private Parts</a:t>
          </a:r>
          <a:endParaRPr lang="ko-KR" altLang="en-US" sz="1800" b="1" dirty="0"/>
        </a:p>
      </dgm:t>
    </dgm:pt>
    <dgm:pt modelId="{FE118B99-1B7E-43D1-86B8-7A5DF3DF019B}" type="parTrans" cxnId="{14D99A1A-B4E4-4F99-9767-A64DF334770A}">
      <dgm:prSet/>
      <dgm:spPr/>
      <dgm:t>
        <a:bodyPr/>
        <a:lstStyle/>
        <a:p>
          <a:pPr latinLnBrk="1"/>
          <a:endParaRPr lang="ko-KR" altLang="en-US"/>
        </a:p>
      </dgm:t>
    </dgm:pt>
    <dgm:pt modelId="{1BA0FB5F-B26B-473F-8DD0-6CDC4434ACE5}" type="sibTrans" cxnId="{14D99A1A-B4E4-4F99-9767-A64DF334770A}">
      <dgm:prSet/>
      <dgm:spPr/>
      <dgm:t>
        <a:bodyPr/>
        <a:lstStyle/>
        <a:p>
          <a:pPr latinLnBrk="1"/>
          <a:endParaRPr lang="ko-KR" altLang="en-US"/>
        </a:p>
      </dgm:t>
    </dgm:pt>
    <dgm:pt modelId="{23416614-D26C-4CAE-82D0-8D44D85A8F52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5. Schedule</a:t>
          </a:r>
          <a:endParaRPr lang="ko-KR" altLang="en-US" sz="1800" b="1" dirty="0"/>
        </a:p>
      </dgm:t>
    </dgm:pt>
    <dgm:pt modelId="{2B2503AC-A3FF-4DFA-A62A-03BC04F8A43F}" type="parTrans" cxnId="{F3C8F251-46D4-4FA8-8910-00B087733CA5}">
      <dgm:prSet/>
      <dgm:spPr/>
      <dgm:t>
        <a:bodyPr/>
        <a:lstStyle/>
        <a:p>
          <a:pPr latinLnBrk="1"/>
          <a:endParaRPr lang="ko-KR" altLang="en-US"/>
        </a:p>
      </dgm:t>
    </dgm:pt>
    <dgm:pt modelId="{52B7B5A1-9FCB-4D05-9BB3-77517FB1BA62}" type="sibTrans" cxnId="{F3C8F251-46D4-4FA8-8910-00B087733CA5}">
      <dgm:prSet/>
      <dgm:spPr/>
      <dgm:t>
        <a:bodyPr/>
        <a:lstStyle/>
        <a:p>
          <a:pPr latinLnBrk="1"/>
          <a:endParaRPr lang="ko-KR" altLang="en-US"/>
        </a:p>
      </dgm:t>
    </dgm:pt>
    <dgm:pt modelId="{3A6E4E3B-CE3D-4D80-8F83-27EFE5E353FB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6. Check List</a:t>
          </a:r>
          <a:endParaRPr lang="ko-KR" altLang="en-US" sz="1800" b="1" dirty="0"/>
        </a:p>
      </dgm:t>
    </dgm:pt>
    <dgm:pt modelId="{C4A4376B-DE39-4B00-8E1F-5F4C8E42788D}" type="parTrans" cxnId="{0C01AEC7-6477-4E2C-8CC7-9139F8F352DC}">
      <dgm:prSet/>
      <dgm:spPr/>
      <dgm:t>
        <a:bodyPr/>
        <a:lstStyle/>
        <a:p>
          <a:pPr latinLnBrk="1"/>
          <a:endParaRPr lang="ko-KR" altLang="en-US"/>
        </a:p>
      </dgm:t>
    </dgm:pt>
    <dgm:pt modelId="{9397D492-49AE-4162-A0F5-418C8E7E4D19}" type="sibTrans" cxnId="{0C01AEC7-6477-4E2C-8CC7-9139F8F352DC}">
      <dgm:prSet/>
      <dgm:spPr/>
      <dgm:t>
        <a:bodyPr/>
        <a:lstStyle/>
        <a:p>
          <a:pPr latinLnBrk="1"/>
          <a:endParaRPr lang="ko-KR" altLang="en-US"/>
        </a:p>
      </dgm:t>
    </dgm:pt>
    <dgm:pt modelId="{7717F56E-6EC9-4FF2-B94F-083FA503AAF1}">
      <dgm:prSet phldrT="[텍스트]" custT="1"/>
      <dgm:spPr/>
      <dgm:t>
        <a:bodyPr/>
        <a:lstStyle/>
        <a:p>
          <a:pPr latinLnBrk="1"/>
          <a:r>
            <a:rPr lang="en-US" altLang="ko-KR" sz="1800" b="1" dirty="0" smtClean="0"/>
            <a:t>7. Demo &amp; </a:t>
          </a:r>
          <a:r>
            <a:rPr lang="en-US" altLang="ko-KR" sz="1800" b="1" dirty="0" err="1" smtClean="0"/>
            <a:t>QnA</a:t>
          </a:r>
          <a:endParaRPr lang="ko-KR" altLang="en-US" sz="1800" b="1" dirty="0"/>
        </a:p>
      </dgm:t>
    </dgm:pt>
    <dgm:pt modelId="{0634718C-464A-4450-BD0D-85A8A9EFED98}" type="parTrans" cxnId="{388FF3B8-DA90-4E05-96BA-D59024FF6F0F}">
      <dgm:prSet/>
      <dgm:spPr/>
      <dgm:t>
        <a:bodyPr/>
        <a:lstStyle/>
        <a:p>
          <a:pPr latinLnBrk="1"/>
          <a:endParaRPr lang="ko-KR" altLang="en-US"/>
        </a:p>
      </dgm:t>
    </dgm:pt>
    <dgm:pt modelId="{F6B08BB7-E384-438D-8542-90BF06BE4C25}" type="sibTrans" cxnId="{388FF3B8-DA90-4E05-96BA-D59024FF6F0F}">
      <dgm:prSet/>
      <dgm:spPr/>
      <dgm:t>
        <a:bodyPr/>
        <a:lstStyle/>
        <a:p>
          <a:pPr latinLnBrk="1"/>
          <a:endParaRPr lang="ko-KR" altLang="en-US"/>
        </a:p>
      </dgm:t>
    </dgm:pt>
    <dgm:pt modelId="{B50CE5B6-A6A5-46C6-ABC9-CC3DC2817909}" type="pres">
      <dgm:prSet presAssocID="{4D14E338-C318-4395-8F87-6D324F5051A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BAD1636-F31A-41CC-80CC-7EEB43A44FF8}" type="pres">
      <dgm:prSet presAssocID="{23E697C7-09D5-45E2-BB12-057B20EA4100}" presName="parentLin" presStyleCnt="0"/>
      <dgm:spPr/>
    </dgm:pt>
    <dgm:pt modelId="{7012C23D-25E5-4B9A-9CD4-229F05A815E4}" type="pres">
      <dgm:prSet presAssocID="{23E697C7-09D5-45E2-BB12-057B20EA4100}" presName="parentLeftMargin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1B888CF2-1631-4AB4-9797-D5D8F86F4919}" type="pres">
      <dgm:prSet presAssocID="{23E697C7-09D5-45E2-BB12-057B20EA4100}" presName="parentText" presStyleLbl="node1" presStyleIdx="0" presStyleCnt="7" custScaleX="11322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6C6CA70-5A02-438C-9AD3-D49F18F392A7}" type="pres">
      <dgm:prSet presAssocID="{23E697C7-09D5-45E2-BB12-057B20EA4100}" presName="negativeSpace" presStyleCnt="0"/>
      <dgm:spPr/>
    </dgm:pt>
    <dgm:pt modelId="{B3B71C4F-3707-497C-B4F5-726DBE2110D2}" type="pres">
      <dgm:prSet presAssocID="{23E697C7-09D5-45E2-BB12-057B20EA4100}" presName="childText" presStyleLbl="conFgAcc1" presStyleIdx="0" presStyleCnt="7">
        <dgm:presLayoutVars>
          <dgm:bulletEnabled val="1"/>
        </dgm:presLayoutVars>
      </dgm:prSet>
      <dgm:spPr/>
    </dgm:pt>
    <dgm:pt modelId="{7AEC97AD-9791-4597-901D-C2F4E8678576}" type="pres">
      <dgm:prSet presAssocID="{DBECD818-2D55-4411-B97F-25944AAB796C}" presName="spaceBetweenRectangles" presStyleCnt="0"/>
      <dgm:spPr/>
    </dgm:pt>
    <dgm:pt modelId="{5099C9EE-D79F-43AF-8A06-9D5B59B42051}" type="pres">
      <dgm:prSet presAssocID="{6CAB8E08-018D-46A8-BB45-A6155F76F076}" presName="parentLin" presStyleCnt="0"/>
      <dgm:spPr/>
    </dgm:pt>
    <dgm:pt modelId="{AD5412FE-5A67-4CFA-896B-06C981B20190}" type="pres">
      <dgm:prSet presAssocID="{6CAB8E08-018D-46A8-BB45-A6155F76F076}" presName="parentLeftMargin" presStyleLbl="node1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5404AD0B-E43F-4936-BC0B-301FD26CF5DF}" type="pres">
      <dgm:prSet presAssocID="{6CAB8E08-018D-46A8-BB45-A6155F76F076}" presName="parentText" presStyleLbl="node1" presStyleIdx="1" presStyleCnt="7" custScaleX="11322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51239BF-8E29-455B-AF7B-3D8E518835DC}" type="pres">
      <dgm:prSet presAssocID="{6CAB8E08-018D-46A8-BB45-A6155F76F076}" presName="negativeSpace" presStyleCnt="0"/>
      <dgm:spPr/>
    </dgm:pt>
    <dgm:pt modelId="{117FEA91-26B4-4F33-8ED6-2D5A26066158}" type="pres">
      <dgm:prSet presAssocID="{6CAB8E08-018D-46A8-BB45-A6155F76F076}" presName="childText" presStyleLbl="conFgAcc1" presStyleIdx="1" presStyleCnt="7">
        <dgm:presLayoutVars>
          <dgm:bulletEnabled val="1"/>
        </dgm:presLayoutVars>
      </dgm:prSet>
      <dgm:spPr/>
    </dgm:pt>
    <dgm:pt modelId="{ADA3E1B4-7CCA-4993-AA53-09D4389192BA}" type="pres">
      <dgm:prSet presAssocID="{7D77E78D-6C99-46CA-BE6D-06A0D1418ED0}" presName="spaceBetweenRectangles" presStyleCnt="0"/>
      <dgm:spPr/>
    </dgm:pt>
    <dgm:pt modelId="{00973854-E3FF-448B-B54B-482968234853}" type="pres">
      <dgm:prSet presAssocID="{D4277F4A-AFA4-41C5-AA81-FDA9C933D53F}" presName="parentLin" presStyleCnt="0"/>
      <dgm:spPr/>
    </dgm:pt>
    <dgm:pt modelId="{41A5C261-ED92-4B36-AE55-79180B1799F8}" type="pres">
      <dgm:prSet presAssocID="{D4277F4A-AFA4-41C5-AA81-FDA9C933D53F}" presName="parentLeftMargin" presStyleLbl="node1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F3A8B33F-3DB5-4E45-A5B8-6B2051F84742}" type="pres">
      <dgm:prSet presAssocID="{D4277F4A-AFA4-41C5-AA81-FDA9C933D53F}" presName="parentText" presStyleLbl="node1" presStyleIdx="2" presStyleCnt="7" custScaleX="11322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FB4391-6EC7-4BB4-962B-7474F719D126}" type="pres">
      <dgm:prSet presAssocID="{D4277F4A-AFA4-41C5-AA81-FDA9C933D53F}" presName="negativeSpace" presStyleCnt="0"/>
      <dgm:spPr/>
    </dgm:pt>
    <dgm:pt modelId="{FC1855F5-F3A2-463B-9B2D-D794530588BE}" type="pres">
      <dgm:prSet presAssocID="{D4277F4A-AFA4-41C5-AA81-FDA9C933D53F}" presName="childText" presStyleLbl="conFgAcc1" presStyleIdx="2" presStyleCnt="7">
        <dgm:presLayoutVars>
          <dgm:bulletEnabled val="1"/>
        </dgm:presLayoutVars>
      </dgm:prSet>
      <dgm:spPr/>
    </dgm:pt>
    <dgm:pt modelId="{C60AC897-00D3-4754-BCE0-239CA70DF6CB}" type="pres">
      <dgm:prSet presAssocID="{3E964A1D-4499-455C-B814-7EC647AB7CD7}" presName="spaceBetweenRectangles" presStyleCnt="0"/>
      <dgm:spPr/>
    </dgm:pt>
    <dgm:pt modelId="{20D972DB-65B3-4296-8D7D-2176D8FFAD21}" type="pres">
      <dgm:prSet presAssocID="{211B19F2-5760-4D76-83AB-BA72F6F890A1}" presName="parentLin" presStyleCnt="0"/>
      <dgm:spPr/>
    </dgm:pt>
    <dgm:pt modelId="{24EFE43A-3197-4D5C-967A-87E05478045D}" type="pres">
      <dgm:prSet presAssocID="{211B19F2-5760-4D76-83AB-BA72F6F890A1}" presName="parentLeftMargin" presStyleLbl="node1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6DC0401E-582B-4896-833C-93B5EFF91A10}" type="pres">
      <dgm:prSet presAssocID="{211B19F2-5760-4D76-83AB-BA72F6F890A1}" presName="parentText" presStyleLbl="node1" presStyleIdx="3" presStyleCnt="7" custAng="0" custScaleX="112746" custLinFactNeighborX="0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B135514-2DC0-43CF-8C6F-150B3AB899E1}" type="pres">
      <dgm:prSet presAssocID="{211B19F2-5760-4D76-83AB-BA72F6F890A1}" presName="negativeSpace" presStyleCnt="0"/>
      <dgm:spPr/>
    </dgm:pt>
    <dgm:pt modelId="{66A41DE5-B179-4FFC-80EE-158B30A3996B}" type="pres">
      <dgm:prSet presAssocID="{211B19F2-5760-4D76-83AB-BA72F6F890A1}" presName="childText" presStyleLbl="conFgAcc1" presStyleIdx="3" presStyleCnt="7">
        <dgm:presLayoutVars>
          <dgm:bulletEnabled val="1"/>
        </dgm:presLayoutVars>
      </dgm:prSet>
      <dgm:spPr/>
    </dgm:pt>
    <dgm:pt modelId="{299BAA7B-9144-4209-99B3-819084F74872}" type="pres">
      <dgm:prSet presAssocID="{1BA0FB5F-B26B-473F-8DD0-6CDC4434ACE5}" presName="spaceBetweenRectangles" presStyleCnt="0"/>
      <dgm:spPr/>
    </dgm:pt>
    <dgm:pt modelId="{4C2B7689-BDD9-4117-A65B-3833231B3D7D}" type="pres">
      <dgm:prSet presAssocID="{23416614-D26C-4CAE-82D0-8D44D85A8F52}" presName="parentLin" presStyleCnt="0"/>
      <dgm:spPr/>
    </dgm:pt>
    <dgm:pt modelId="{72F830F3-2F0D-4F43-9E77-9B6D96F11A6F}" type="pres">
      <dgm:prSet presAssocID="{23416614-D26C-4CAE-82D0-8D44D85A8F52}" presName="parentLeftMargin" presStyleLbl="node1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3BC9A79E-1A90-4657-B716-3155EB0775DD}" type="pres">
      <dgm:prSet presAssocID="{23416614-D26C-4CAE-82D0-8D44D85A8F52}" presName="parentText" presStyleLbl="node1" presStyleIdx="4" presStyleCnt="7" custScaleX="112746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EFE66E6-3BC3-44F1-96C4-08AEB7097F89}" type="pres">
      <dgm:prSet presAssocID="{23416614-D26C-4CAE-82D0-8D44D85A8F52}" presName="negativeSpace" presStyleCnt="0"/>
      <dgm:spPr/>
    </dgm:pt>
    <dgm:pt modelId="{8687AE74-F26D-4ED4-A3F0-A5E2477DECBC}" type="pres">
      <dgm:prSet presAssocID="{23416614-D26C-4CAE-82D0-8D44D85A8F52}" presName="childText" presStyleLbl="conFgAcc1" presStyleIdx="4" presStyleCnt="7">
        <dgm:presLayoutVars>
          <dgm:bulletEnabled val="1"/>
        </dgm:presLayoutVars>
      </dgm:prSet>
      <dgm:spPr/>
    </dgm:pt>
    <dgm:pt modelId="{4F822800-E675-457E-B039-54CCE291087F}" type="pres">
      <dgm:prSet presAssocID="{52B7B5A1-9FCB-4D05-9BB3-77517FB1BA62}" presName="spaceBetweenRectangles" presStyleCnt="0"/>
      <dgm:spPr/>
    </dgm:pt>
    <dgm:pt modelId="{22D3F1AA-8D4B-44B2-80F8-D999C25D6AEF}" type="pres">
      <dgm:prSet presAssocID="{3A6E4E3B-CE3D-4D80-8F83-27EFE5E353FB}" presName="parentLin" presStyleCnt="0"/>
      <dgm:spPr/>
    </dgm:pt>
    <dgm:pt modelId="{29AB1D8A-1BDF-4580-9C1E-21035FFB3AF8}" type="pres">
      <dgm:prSet presAssocID="{3A6E4E3B-CE3D-4D80-8F83-27EFE5E353FB}" presName="parentLeftMargin" presStyleLbl="node1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992C91EE-E017-4B1D-A26C-8A847A466856}" type="pres">
      <dgm:prSet presAssocID="{3A6E4E3B-CE3D-4D80-8F83-27EFE5E353FB}" presName="parentText" presStyleLbl="node1" presStyleIdx="5" presStyleCnt="7" custScaleX="112745" custLinFactNeighborY="-658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28A071-2237-4E18-A1F7-4733DFE63D24}" type="pres">
      <dgm:prSet presAssocID="{3A6E4E3B-CE3D-4D80-8F83-27EFE5E353FB}" presName="negativeSpace" presStyleCnt="0"/>
      <dgm:spPr/>
    </dgm:pt>
    <dgm:pt modelId="{F8A3307E-18D2-424A-ADFC-7CC67E5BD2BF}" type="pres">
      <dgm:prSet presAssocID="{3A6E4E3B-CE3D-4D80-8F83-27EFE5E353FB}" presName="childText" presStyleLbl="conFgAcc1" presStyleIdx="5" presStyleCnt="7">
        <dgm:presLayoutVars>
          <dgm:bulletEnabled val="1"/>
        </dgm:presLayoutVars>
      </dgm:prSet>
      <dgm:spPr/>
    </dgm:pt>
    <dgm:pt modelId="{2B8ED0B3-6FE6-45BA-80F2-DF6F81CA9C01}" type="pres">
      <dgm:prSet presAssocID="{9397D492-49AE-4162-A0F5-418C8E7E4D19}" presName="spaceBetweenRectangles" presStyleCnt="0"/>
      <dgm:spPr/>
    </dgm:pt>
    <dgm:pt modelId="{7CEE479A-04C0-4C7D-8940-622F397AFCBA}" type="pres">
      <dgm:prSet presAssocID="{7717F56E-6EC9-4FF2-B94F-083FA503AAF1}" presName="parentLin" presStyleCnt="0"/>
      <dgm:spPr/>
    </dgm:pt>
    <dgm:pt modelId="{C2FEFCE3-739B-45FF-B384-E32615257693}" type="pres">
      <dgm:prSet presAssocID="{7717F56E-6EC9-4FF2-B94F-083FA503AAF1}" presName="parentLeftMargin" presStyleLbl="node1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DB052180-FF92-4DD2-AF37-3FA0096A3464}" type="pres">
      <dgm:prSet presAssocID="{7717F56E-6EC9-4FF2-B94F-083FA503AAF1}" presName="parentText" presStyleLbl="node1" presStyleIdx="6" presStyleCnt="7" custScaleX="112744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E2B958C-3979-481B-8501-39881BCD8D38}" type="pres">
      <dgm:prSet presAssocID="{7717F56E-6EC9-4FF2-B94F-083FA503AAF1}" presName="negativeSpace" presStyleCnt="0"/>
      <dgm:spPr/>
    </dgm:pt>
    <dgm:pt modelId="{DF3016BC-5750-4A34-9943-0527E9450F8C}" type="pres">
      <dgm:prSet presAssocID="{7717F56E-6EC9-4FF2-B94F-083FA503AAF1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C01AEC7-6477-4E2C-8CC7-9139F8F352DC}" srcId="{4D14E338-C318-4395-8F87-6D324F5051AF}" destId="{3A6E4E3B-CE3D-4D80-8F83-27EFE5E353FB}" srcOrd="5" destOrd="0" parTransId="{C4A4376B-DE39-4B00-8E1F-5F4C8E42788D}" sibTransId="{9397D492-49AE-4162-A0F5-418C8E7E4D19}"/>
    <dgm:cxn modelId="{2245107D-13AD-4585-A03D-B86336F2FAF8}" type="presOf" srcId="{3A6E4E3B-CE3D-4D80-8F83-27EFE5E353FB}" destId="{29AB1D8A-1BDF-4580-9C1E-21035FFB3AF8}" srcOrd="0" destOrd="0" presId="urn:microsoft.com/office/officeart/2005/8/layout/list1"/>
    <dgm:cxn modelId="{14D99A1A-B4E4-4F99-9767-A64DF334770A}" srcId="{4D14E338-C318-4395-8F87-6D324F5051AF}" destId="{211B19F2-5760-4D76-83AB-BA72F6F890A1}" srcOrd="3" destOrd="0" parTransId="{FE118B99-1B7E-43D1-86B8-7A5DF3DF019B}" sibTransId="{1BA0FB5F-B26B-473F-8DD0-6CDC4434ACE5}"/>
    <dgm:cxn modelId="{BE3431E8-E09C-4EA8-89C6-2840EB698A0E}" type="presOf" srcId="{23E697C7-09D5-45E2-BB12-057B20EA4100}" destId="{1B888CF2-1631-4AB4-9797-D5D8F86F4919}" srcOrd="1" destOrd="0" presId="urn:microsoft.com/office/officeart/2005/8/layout/list1"/>
    <dgm:cxn modelId="{76F884B5-89AD-4D07-AAE1-C535B533DFA2}" type="presOf" srcId="{7717F56E-6EC9-4FF2-B94F-083FA503AAF1}" destId="{DB052180-FF92-4DD2-AF37-3FA0096A3464}" srcOrd="1" destOrd="0" presId="urn:microsoft.com/office/officeart/2005/8/layout/list1"/>
    <dgm:cxn modelId="{842943E6-5EBC-4B66-BB65-614738021F33}" type="presOf" srcId="{7717F56E-6EC9-4FF2-B94F-083FA503AAF1}" destId="{C2FEFCE3-739B-45FF-B384-E32615257693}" srcOrd="0" destOrd="0" presId="urn:microsoft.com/office/officeart/2005/8/layout/list1"/>
    <dgm:cxn modelId="{5F6A2730-88BA-404C-82F1-0689FB22E4EA}" type="presOf" srcId="{D4277F4A-AFA4-41C5-AA81-FDA9C933D53F}" destId="{F3A8B33F-3DB5-4E45-A5B8-6B2051F84742}" srcOrd="1" destOrd="0" presId="urn:microsoft.com/office/officeart/2005/8/layout/list1"/>
    <dgm:cxn modelId="{058158B9-614D-4FC8-950D-AA3EF2D5636E}" srcId="{4D14E338-C318-4395-8F87-6D324F5051AF}" destId="{23E697C7-09D5-45E2-BB12-057B20EA4100}" srcOrd="0" destOrd="0" parTransId="{C5C14E18-EA5C-44D2-91A3-5DA45B3677D0}" sibTransId="{DBECD818-2D55-4411-B97F-25944AAB796C}"/>
    <dgm:cxn modelId="{412CE60E-0689-4004-95CB-49F63C867A09}" type="presOf" srcId="{D4277F4A-AFA4-41C5-AA81-FDA9C933D53F}" destId="{41A5C261-ED92-4B36-AE55-79180B1799F8}" srcOrd="0" destOrd="0" presId="urn:microsoft.com/office/officeart/2005/8/layout/list1"/>
    <dgm:cxn modelId="{9FAE93E4-C227-450A-B95E-CAF93B7E5921}" type="presOf" srcId="{211B19F2-5760-4D76-83AB-BA72F6F890A1}" destId="{6DC0401E-582B-4896-833C-93B5EFF91A10}" srcOrd="1" destOrd="0" presId="urn:microsoft.com/office/officeart/2005/8/layout/list1"/>
    <dgm:cxn modelId="{CED89A3C-A573-4665-A0AB-2B598FFC7318}" type="presOf" srcId="{4D14E338-C318-4395-8F87-6D324F5051AF}" destId="{B50CE5B6-A6A5-46C6-ABC9-CC3DC2817909}" srcOrd="0" destOrd="0" presId="urn:microsoft.com/office/officeart/2005/8/layout/list1"/>
    <dgm:cxn modelId="{8313F17D-5DCF-4D37-B848-F4BDD14D016F}" type="presOf" srcId="{23416614-D26C-4CAE-82D0-8D44D85A8F52}" destId="{72F830F3-2F0D-4F43-9E77-9B6D96F11A6F}" srcOrd="0" destOrd="0" presId="urn:microsoft.com/office/officeart/2005/8/layout/list1"/>
    <dgm:cxn modelId="{388FF3B8-DA90-4E05-96BA-D59024FF6F0F}" srcId="{4D14E338-C318-4395-8F87-6D324F5051AF}" destId="{7717F56E-6EC9-4FF2-B94F-083FA503AAF1}" srcOrd="6" destOrd="0" parTransId="{0634718C-464A-4450-BD0D-85A8A9EFED98}" sibTransId="{F6B08BB7-E384-438D-8542-90BF06BE4C25}"/>
    <dgm:cxn modelId="{F2175FF1-04A6-4568-9CD5-8E8B2FDDCA8B}" srcId="{4D14E338-C318-4395-8F87-6D324F5051AF}" destId="{6CAB8E08-018D-46A8-BB45-A6155F76F076}" srcOrd="1" destOrd="0" parTransId="{79CB4721-1A83-4100-8C55-17D25FA6D581}" sibTransId="{7D77E78D-6C99-46CA-BE6D-06A0D1418ED0}"/>
    <dgm:cxn modelId="{4D36740D-2F7F-4603-8594-AC4E9B0D2A5E}" type="presOf" srcId="{211B19F2-5760-4D76-83AB-BA72F6F890A1}" destId="{24EFE43A-3197-4D5C-967A-87E05478045D}" srcOrd="0" destOrd="0" presId="urn:microsoft.com/office/officeart/2005/8/layout/list1"/>
    <dgm:cxn modelId="{9E381F65-52CA-4F83-962C-BF46021D40EB}" type="presOf" srcId="{6CAB8E08-018D-46A8-BB45-A6155F76F076}" destId="{AD5412FE-5A67-4CFA-896B-06C981B20190}" srcOrd="0" destOrd="0" presId="urn:microsoft.com/office/officeart/2005/8/layout/list1"/>
    <dgm:cxn modelId="{7A7DDD3D-4DD1-4FF2-BEF2-BEFEA1EB3DEE}" srcId="{4D14E338-C318-4395-8F87-6D324F5051AF}" destId="{D4277F4A-AFA4-41C5-AA81-FDA9C933D53F}" srcOrd="2" destOrd="0" parTransId="{5A799125-AC52-4E2C-BCED-2468E5E1B2D2}" sibTransId="{3E964A1D-4499-455C-B814-7EC647AB7CD7}"/>
    <dgm:cxn modelId="{F3C8F251-46D4-4FA8-8910-00B087733CA5}" srcId="{4D14E338-C318-4395-8F87-6D324F5051AF}" destId="{23416614-D26C-4CAE-82D0-8D44D85A8F52}" srcOrd="4" destOrd="0" parTransId="{2B2503AC-A3FF-4DFA-A62A-03BC04F8A43F}" sibTransId="{52B7B5A1-9FCB-4D05-9BB3-77517FB1BA62}"/>
    <dgm:cxn modelId="{690753F1-181E-4A45-9880-57C7156953EA}" type="presOf" srcId="{3A6E4E3B-CE3D-4D80-8F83-27EFE5E353FB}" destId="{992C91EE-E017-4B1D-A26C-8A847A466856}" srcOrd="1" destOrd="0" presId="urn:microsoft.com/office/officeart/2005/8/layout/list1"/>
    <dgm:cxn modelId="{0165FB7A-DF61-42B7-BA84-14C553943C76}" type="presOf" srcId="{23E697C7-09D5-45E2-BB12-057B20EA4100}" destId="{7012C23D-25E5-4B9A-9CD4-229F05A815E4}" srcOrd="0" destOrd="0" presId="urn:microsoft.com/office/officeart/2005/8/layout/list1"/>
    <dgm:cxn modelId="{02BD3F4F-BAE5-444F-82B4-F905845C65D3}" type="presOf" srcId="{6CAB8E08-018D-46A8-BB45-A6155F76F076}" destId="{5404AD0B-E43F-4936-BC0B-301FD26CF5DF}" srcOrd="1" destOrd="0" presId="urn:microsoft.com/office/officeart/2005/8/layout/list1"/>
    <dgm:cxn modelId="{D57AEB1F-D3A4-48EA-8F8B-C125E6332C8B}" type="presOf" srcId="{23416614-D26C-4CAE-82D0-8D44D85A8F52}" destId="{3BC9A79E-1A90-4657-B716-3155EB0775DD}" srcOrd="1" destOrd="0" presId="urn:microsoft.com/office/officeart/2005/8/layout/list1"/>
    <dgm:cxn modelId="{31D3D4BD-86B3-48DD-9573-5BC1E126BF90}" type="presParOf" srcId="{B50CE5B6-A6A5-46C6-ABC9-CC3DC2817909}" destId="{EBAD1636-F31A-41CC-80CC-7EEB43A44FF8}" srcOrd="0" destOrd="0" presId="urn:microsoft.com/office/officeart/2005/8/layout/list1"/>
    <dgm:cxn modelId="{C03FA590-A8D5-41DA-950B-9FE86B4AAB46}" type="presParOf" srcId="{EBAD1636-F31A-41CC-80CC-7EEB43A44FF8}" destId="{7012C23D-25E5-4B9A-9CD4-229F05A815E4}" srcOrd="0" destOrd="0" presId="urn:microsoft.com/office/officeart/2005/8/layout/list1"/>
    <dgm:cxn modelId="{8315ECE8-C8D8-463A-8B2E-B3AC1F166B53}" type="presParOf" srcId="{EBAD1636-F31A-41CC-80CC-7EEB43A44FF8}" destId="{1B888CF2-1631-4AB4-9797-D5D8F86F4919}" srcOrd="1" destOrd="0" presId="urn:microsoft.com/office/officeart/2005/8/layout/list1"/>
    <dgm:cxn modelId="{70BFB4B1-CAA1-4FC7-A10A-EEB711D703B5}" type="presParOf" srcId="{B50CE5B6-A6A5-46C6-ABC9-CC3DC2817909}" destId="{16C6CA70-5A02-438C-9AD3-D49F18F392A7}" srcOrd="1" destOrd="0" presId="urn:microsoft.com/office/officeart/2005/8/layout/list1"/>
    <dgm:cxn modelId="{251A27CE-9EB9-4885-8D91-A0586D42BDB2}" type="presParOf" srcId="{B50CE5B6-A6A5-46C6-ABC9-CC3DC2817909}" destId="{B3B71C4F-3707-497C-B4F5-726DBE2110D2}" srcOrd="2" destOrd="0" presId="urn:microsoft.com/office/officeart/2005/8/layout/list1"/>
    <dgm:cxn modelId="{38A571A6-5265-4E87-A882-3DAB0581D364}" type="presParOf" srcId="{B50CE5B6-A6A5-46C6-ABC9-CC3DC2817909}" destId="{7AEC97AD-9791-4597-901D-C2F4E8678576}" srcOrd="3" destOrd="0" presId="urn:microsoft.com/office/officeart/2005/8/layout/list1"/>
    <dgm:cxn modelId="{AF46BC9E-FAE4-49B6-8D2F-ECF6E2D02B1E}" type="presParOf" srcId="{B50CE5B6-A6A5-46C6-ABC9-CC3DC2817909}" destId="{5099C9EE-D79F-43AF-8A06-9D5B59B42051}" srcOrd="4" destOrd="0" presId="urn:microsoft.com/office/officeart/2005/8/layout/list1"/>
    <dgm:cxn modelId="{F21D3918-E272-47C2-B5DC-37CAD941EC3B}" type="presParOf" srcId="{5099C9EE-D79F-43AF-8A06-9D5B59B42051}" destId="{AD5412FE-5A67-4CFA-896B-06C981B20190}" srcOrd="0" destOrd="0" presId="urn:microsoft.com/office/officeart/2005/8/layout/list1"/>
    <dgm:cxn modelId="{CFEBF4B6-81C5-4478-B32F-686858AB15EA}" type="presParOf" srcId="{5099C9EE-D79F-43AF-8A06-9D5B59B42051}" destId="{5404AD0B-E43F-4936-BC0B-301FD26CF5DF}" srcOrd="1" destOrd="0" presId="urn:microsoft.com/office/officeart/2005/8/layout/list1"/>
    <dgm:cxn modelId="{5C7DEEF6-DBC2-4F60-AB17-BD1038B45063}" type="presParOf" srcId="{B50CE5B6-A6A5-46C6-ABC9-CC3DC2817909}" destId="{751239BF-8E29-455B-AF7B-3D8E518835DC}" srcOrd="5" destOrd="0" presId="urn:microsoft.com/office/officeart/2005/8/layout/list1"/>
    <dgm:cxn modelId="{86876538-B924-49B8-A59C-2497B5A73875}" type="presParOf" srcId="{B50CE5B6-A6A5-46C6-ABC9-CC3DC2817909}" destId="{117FEA91-26B4-4F33-8ED6-2D5A26066158}" srcOrd="6" destOrd="0" presId="urn:microsoft.com/office/officeart/2005/8/layout/list1"/>
    <dgm:cxn modelId="{E81CB54D-F147-482A-97AE-3E0C9D81D9DE}" type="presParOf" srcId="{B50CE5B6-A6A5-46C6-ABC9-CC3DC2817909}" destId="{ADA3E1B4-7CCA-4993-AA53-09D4389192BA}" srcOrd="7" destOrd="0" presId="urn:microsoft.com/office/officeart/2005/8/layout/list1"/>
    <dgm:cxn modelId="{2476A512-EC13-421F-8092-052ED7511390}" type="presParOf" srcId="{B50CE5B6-A6A5-46C6-ABC9-CC3DC2817909}" destId="{00973854-E3FF-448B-B54B-482968234853}" srcOrd="8" destOrd="0" presId="urn:microsoft.com/office/officeart/2005/8/layout/list1"/>
    <dgm:cxn modelId="{442B5007-97DA-4023-A01C-92DD03EA3D9A}" type="presParOf" srcId="{00973854-E3FF-448B-B54B-482968234853}" destId="{41A5C261-ED92-4B36-AE55-79180B1799F8}" srcOrd="0" destOrd="0" presId="urn:microsoft.com/office/officeart/2005/8/layout/list1"/>
    <dgm:cxn modelId="{64A0C95C-C4E7-4D22-A0E9-F2BA99B86D1F}" type="presParOf" srcId="{00973854-E3FF-448B-B54B-482968234853}" destId="{F3A8B33F-3DB5-4E45-A5B8-6B2051F84742}" srcOrd="1" destOrd="0" presId="urn:microsoft.com/office/officeart/2005/8/layout/list1"/>
    <dgm:cxn modelId="{8AEA988C-8B4B-4F14-B9AC-5060F1B5AC02}" type="presParOf" srcId="{B50CE5B6-A6A5-46C6-ABC9-CC3DC2817909}" destId="{67FB4391-6EC7-4BB4-962B-7474F719D126}" srcOrd="9" destOrd="0" presId="urn:microsoft.com/office/officeart/2005/8/layout/list1"/>
    <dgm:cxn modelId="{B82800D1-70F4-4FB4-987C-BF0FCE145796}" type="presParOf" srcId="{B50CE5B6-A6A5-46C6-ABC9-CC3DC2817909}" destId="{FC1855F5-F3A2-463B-9B2D-D794530588BE}" srcOrd="10" destOrd="0" presId="urn:microsoft.com/office/officeart/2005/8/layout/list1"/>
    <dgm:cxn modelId="{13FEDC2F-FDCA-497F-A2D1-3B14F3C8E6F0}" type="presParOf" srcId="{B50CE5B6-A6A5-46C6-ABC9-CC3DC2817909}" destId="{C60AC897-00D3-4754-BCE0-239CA70DF6CB}" srcOrd="11" destOrd="0" presId="urn:microsoft.com/office/officeart/2005/8/layout/list1"/>
    <dgm:cxn modelId="{4DF89A8D-989E-4569-8903-C3962ED6F40C}" type="presParOf" srcId="{B50CE5B6-A6A5-46C6-ABC9-CC3DC2817909}" destId="{20D972DB-65B3-4296-8D7D-2176D8FFAD21}" srcOrd="12" destOrd="0" presId="urn:microsoft.com/office/officeart/2005/8/layout/list1"/>
    <dgm:cxn modelId="{7384DA4B-E38D-4A1C-B99F-5ECFBE446EFD}" type="presParOf" srcId="{20D972DB-65B3-4296-8D7D-2176D8FFAD21}" destId="{24EFE43A-3197-4D5C-967A-87E05478045D}" srcOrd="0" destOrd="0" presId="urn:microsoft.com/office/officeart/2005/8/layout/list1"/>
    <dgm:cxn modelId="{163F542C-2CC0-4FBC-95D1-EFB5B7BE32F3}" type="presParOf" srcId="{20D972DB-65B3-4296-8D7D-2176D8FFAD21}" destId="{6DC0401E-582B-4896-833C-93B5EFF91A10}" srcOrd="1" destOrd="0" presId="urn:microsoft.com/office/officeart/2005/8/layout/list1"/>
    <dgm:cxn modelId="{68B5F124-87B3-417E-A2F7-937CABF805A5}" type="presParOf" srcId="{B50CE5B6-A6A5-46C6-ABC9-CC3DC2817909}" destId="{AB135514-2DC0-43CF-8C6F-150B3AB899E1}" srcOrd="13" destOrd="0" presId="urn:microsoft.com/office/officeart/2005/8/layout/list1"/>
    <dgm:cxn modelId="{4D122D91-5158-40F8-A5B4-25E1ABDFA497}" type="presParOf" srcId="{B50CE5B6-A6A5-46C6-ABC9-CC3DC2817909}" destId="{66A41DE5-B179-4FFC-80EE-158B30A3996B}" srcOrd="14" destOrd="0" presId="urn:microsoft.com/office/officeart/2005/8/layout/list1"/>
    <dgm:cxn modelId="{D71E6ABA-C08C-457F-9F58-95E963331C2C}" type="presParOf" srcId="{B50CE5B6-A6A5-46C6-ABC9-CC3DC2817909}" destId="{299BAA7B-9144-4209-99B3-819084F74872}" srcOrd="15" destOrd="0" presId="urn:microsoft.com/office/officeart/2005/8/layout/list1"/>
    <dgm:cxn modelId="{66D1164C-187C-45B6-883B-68D2AAB30D03}" type="presParOf" srcId="{B50CE5B6-A6A5-46C6-ABC9-CC3DC2817909}" destId="{4C2B7689-BDD9-4117-A65B-3833231B3D7D}" srcOrd="16" destOrd="0" presId="urn:microsoft.com/office/officeart/2005/8/layout/list1"/>
    <dgm:cxn modelId="{0D3DB31C-1476-4B4E-AA9F-3E2A8E16CEDF}" type="presParOf" srcId="{4C2B7689-BDD9-4117-A65B-3833231B3D7D}" destId="{72F830F3-2F0D-4F43-9E77-9B6D96F11A6F}" srcOrd="0" destOrd="0" presId="urn:microsoft.com/office/officeart/2005/8/layout/list1"/>
    <dgm:cxn modelId="{47996D63-FFD2-441B-983D-81DD5EFEDB79}" type="presParOf" srcId="{4C2B7689-BDD9-4117-A65B-3833231B3D7D}" destId="{3BC9A79E-1A90-4657-B716-3155EB0775DD}" srcOrd="1" destOrd="0" presId="urn:microsoft.com/office/officeart/2005/8/layout/list1"/>
    <dgm:cxn modelId="{A8839500-7D6B-4A60-B46B-DFED244D797E}" type="presParOf" srcId="{B50CE5B6-A6A5-46C6-ABC9-CC3DC2817909}" destId="{BEFE66E6-3BC3-44F1-96C4-08AEB7097F89}" srcOrd="17" destOrd="0" presId="urn:microsoft.com/office/officeart/2005/8/layout/list1"/>
    <dgm:cxn modelId="{9FC6C98B-E0D4-4C3D-9C13-0AE646B74246}" type="presParOf" srcId="{B50CE5B6-A6A5-46C6-ABC9-CC3DC2817909}" destId="{8687AE74-F26D-4ED4-A3F0-A5E2477DECBC}" srcOrd="18" destOrd="0" presId="urn:microsoft.com/office/officeart/2005/8/layout/list1"/>
    <dgm:cxn modelId="{6B8123EC-D353-45FF-8683-82C8631DD637}" type="presParOf" srcId="{B50CE5B6-A6A5-46C6-ABC9-CC3DC2817909}" destId="{4F822800-E675-457E-B039-54CCE291087F}" srcOrd="19" destOrd="0" presId="urn:microsoft.com/office/officeart/2005/8/layout/list1"/>
    <dgm:cxn modelId="{4A0BFBDF-C39F-4ADD-B824-6AEA828FEC0F}" type="presParOf" srcId="{B50CE5B6-A6A5-46C6-ABC9-CC3DC2817909}" destId="{22D3F1AA-8D4B-44B2-80F8-D999C25D6AEF}" srcOrd="20" destOrd="0" presId="urn:microsoft.com/office/officeart/2005/8/layout/list1"/>
    <dgm:cxn modelId="{47444F31-8308-465F-96AE-B7CF0BBCB025}" type="presParOf" srcId="{22D3F1AA-8D4B-44B2-80F8-D999C25D6AEF}" destId="{29AB1D8A-1BDF-4580-9C1E-21035FFB3AF8}" srcOrd="0" destOrd="0" presId="urn:microsoft.com/office/officeart/2005/8/layout/list1"/>
    <dgm:cxn modelId="{59950484-0523-4223-AE32-FDB713DD330E}" type="presParOf" srcId="{22D3F1AA-8D4B-44B2-80F8-D999C25D6AEF}" destId="{992C91EE-E017-4B1D-A26C-8A847A466856}" srcOrd="1" destOrd="0" presId="urn:microsoft.com/office/officeart/2005/8/layout/list1"/>
    <dgm:cxn modelId="{7055FE5E-1A0E-4D39-81F4-6729CA8046FA}" type="presParOf" srcId="{B50CE5B6-A6A5-46C6-ABC9-CC3DC2817909}" destId="{6C28A071-2237-4E18-A1F7-4733DFE63D24}" srcOrd="21" destOrd="0" presId="urn:microsoft.com/office/officeart/2005/8/layout/list1"/>
    <dgm:cxn modelId="{19A026C4-759A-41CF-A13A-D38843EBBF75}" type="presParOf" srcId="{B50CE5B6-A6A5-46C6-ABC9-CC3DC2817909}" destId="{F8A3307E-18D2-424A-ADFC-7CC67E5BD2BF}" srcOrd="22" destOrd="0" presId="urn:microsoft.com/office/officeart/2005/8/layout/list1"/>
    <dgm:cxn modelId="{FDDEC86A-721C-4AC9-B9C4-5E3D3B296C14}" type="presParOf" srcId="{B50CE5B6-A6A5-46C6-ABC9-CC3DC2817909}" destId="{2B8ED0B3-6FE6-45BA-80F2-DF6F81CA9C01}" srcOrd="23" destOrd="0" presId="urn:microsoft.com/office/officeart/2005/8/layout/list1"/>
    <dgm:cxn modelId="{F8F34C72-78A3-434D-B40D-2B0169F0143A}" type="presParOf" srcId="{B50CE5B6-A6A5-46C6-ABC9-CC3DC2817909}" destId="{7CEE479A-04C0-4C7D-8940-622F397AFCBA}" srcOrd="24" destOrd="0" presId="urn:microsoft.com/office/officeart/2005/8/layout/list1"/>
    <dgm:cxn modelId="{873FD2F2-63A7-4C08-B231-0487BC95902D}" type="presParOf" srcId="{7CEE479A-04C0-4C7D-8940-622F397AFCBA}" destId="{C2FEFCE3-739B-45FF-B384-E32615257693}" srcOrd="0" destOrd="0" presId="urn:microsoft.com/office/officeart/2005/8/layout/list1"/>
    <dgm:cxn modelId="{A1F36C6F-C86F-40DC-AA0A-08FF68F0406B}" type="presParOf" srcId="{7CEE479A-04C0-4C7D-8940-622F397AFCBA}" destId="{DB052180-FF92-4DD2-AF37-3FA0096A3464}" srcOrd="1" destOrd="0" presId="urn:microsoft.com/office/officeart/2005/8/layout/list1"/>
    <dgm:cxn modelId="{6FF2CF3C-F943-4E15-A6AA-7C25221B4C3B}" type="presParOf" srcId="{B50CE5B6-A6A5-46C6-ABC9-CC3DC2817909}" destId="{4E2B958C-3979-481B-8501-39881BCD8D38}" srcOrd="25" destOrd="0" presId="urn:microsoft.com/office/officeart/2005/8/layout/list1"/>
    <dgm:cxn modelId="{53A1708A-092E-4AAB-BA6B-4DB1BD616D25}" type="presParOf" srcId="{B50CE5B6-A6A5-46C6-ABC9-CC3DC2817909}" destId="{DF3016BC-5750-4A34-9943-0527E9450F8C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71C4F-3707-497C-B4F5-726DBE2110D2}">
      <dsp:nvSpPr>
        <dsp:cNvPr id="0" name=""/>
        <dsp:cNvSpPr/>
      </dsp:nvSpPr>
      <dsp:spPr>
        <a:xfrm>
          <a:off x="0" y="289540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88CF2-1631-4AB4-9797-D5D8F86F4919}">
      <dsp:nvSpPr>
        <dsp:cNvPr id="0" name=""/>
        <dsp:cNvSpPr/>
      </dsp:nvSpPr>
      <dsp:spPr>
        <a:xfrm>
          <a:off x="360761" y="68140"/>
          <a:ext cx="5718768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1. Introduction</a:t>
          </a:r>
          <a:endParaRPr lang="ko-KR" altLang="en-US" sz="1800" b="1" kern="1200" dirty="0"/>
        </a:p>
      </dsp:txBody>
      <dsp:txXfrm>
        <a:off x="382377" y="89756"/>
        <a:ext cx="5675536" cy="399568"/>
      </dsp:txXfrm>
    </dsp:sp>
    <dsp:sp modelId="{117FEA91-26B4-4F33-8ED6-2D5A26066158}">
      <dsp:nvSpPr>
        <dsp:cNvPr id="0" name=""/>
        <dsp:cNvSpPr/>
      </dsp:nvSpPr>
      <dsp:spPr>
        <a:xfrm>
          <a:off x="0" y="9699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04AD0B-E43F-4936-BC0B-301FD26CF5DF}">
      <dsp:nvSpPr>
        <dsp:cNvPr id="0" name=""/>
        <dsp:cNvSpPr/>
      </dsp:nvSpPr>
      <dsp:spPr>
        <a:xfrm>
          <a:off x="360761" y="748541"/>
          <a:ext cx="5718768" cy="442800"/>
        </a:xfrm>
        <a:prstGeom prst="roundRect">
          <a:avLst/>
        </a:prstGeom>
        <a:gradFill rotWithShape="0">
          <a:gsLst>
            <a:gs pos="0">
              <a:schemeClr val="accent2">
                <a:hueOff val="780253"/>
                <a:satOff val="-973"/>
                <a:lumOff val="229"/>
                <a:alphaOff val="0"/>
                <a:tint val="50000"/>
                <a:satMod val="300000"/>
              </a:schemeClr>
            </a:gs>
            <a:gs pos="35000">
              <a:schemeClr val="accent2">
                <a:hueOff val="780253"/>
                <a:satOff val="-973"/>
                <a:lumOff val="229"/>
                <a:alphaOff val="0"/>
                <a:tint val="37000"/>
                <a:satMod val="300000"/>
              </a:schemeClr>
            </a:gs>
            <a:gs pos="100000">
              <a:schemeClr val="accent2">
                <a:hueOff val="780253"/>
                <a:satOff val="-973"/>
                <a:lumOff val="229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2. Motive</a:t>
          </a:r>
          <a:endParaRPr lang="ko-KR" altLang="en-US" sz="1800" b="1" kern="1200" dirty="0"/>
        </a:p>
      </dsp:txBody>
      <dsp:txXfrm>
        <a:off x="382377" y="770157"/>
        <a:ext cx="5675536" cy="399568"/>
      </dsp:txXfrm>
    </dsp:sp>
    <dsp:sp modelId="{FC1855F5-F3A2-463B-9B2D-D794530588BE}">
      <dsp:nvSpPr>
        <dsp:cNvPr id="0" name=""/>
        <dsp:cNvSpPr/>
      </dsp:nvSpPr>
      <dsp:spPr>
        <a:xfrm>
          <a:off x="0" y="16503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8B33F-3DB5-4E45-A5B8-6B2051F84742}">
      <dsp:nvSpPr>
        <dsp:cNvPr id="0" name=""/>
        <dsp:cNvSpPr/>
      </dsp:nvSpPr>
      <dsp:spPr>
        <a:xfrm>
          <a:off x="360761" y="1428941"/>
          <a:ext cx="5718768" cy="442800"/>
        </a:xfrm>
        <a:prstGeom prst="round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50000"/>
                <a:satMod val="300000"/>
              </a:schemeClr>
            </a:gs>
            <a:gs pos="35000">
              <a:schemeClr val="accent2">
                <a:hueOff val="1560506"/>
                <a:satOff val="-1946"/>
                <a:lumOff val="458"/>
                <a:alphaOff val="0"/>
                <a:tint val="37000"/>
                <a:satMod val="30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3. Member Role</a:t>
          </a:r>
          <a:endParaRPr lang="ko-KR" altLang="en-US" sz="1800" b="1" kern="1200" dirty="0"/>
        </a:p>
      </dsp:txBody>
      <dsp:txXfrm>
        <a:off x="382377" y="1450557"/>
        <a:ext cx="5675536" cy="399568"/>
      </dsp:txXfrm>
    </dsp:sp>
    <dsp:sp modelId="{66A41DE5-B179-4FFC-80EE-158B30A3996B}">
      <dsp:nvSpPr>
        <dsp:cNvPr id="0" name=""/>
        <dsp:cNvSpPr/>
      </dsp:nvSpPr>
      <dsp:spPr>
        <a:xfrm>
          <a:off x="0" y="23307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0401E-582B-4896-833C-93B5EFF91A10}">
      <dsp:nvSpPr>
        <dsp:cNvPr id="0" name=""/>
        <dsp:cNvSpPr/>
      </dsp:nvSpPr>
      <dsp:spPr>
        <a:xfrm>
          <a:off x="360761" y="2109341"/>
          <a:ext cx="5694424" cy="442800"/>
        </a:xfrm>
        <a:prstGeom prst="round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50000"/>
                <a:satMod val="300000"/>
              </a:schemeClr>
            </a:gs>
            <a:gs pos="35000">
              <a:schemeClr val="accent2">
                <a:hueOff val="2340759"/>
                <a:satOff val="-2919"/>
                <a:lumOff val="686"/>
                <a:alphaOff val="0"/>
                <a:tint val="37000"/>
                <a:satMod val="30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4. Private Parts</a:t>
          </a:r>
          <a:endParaRPr lang="ko-KR" altLang="en-US" sz="1800" b="1" kern="1200" dirty="0"/>
        </a:p>
      </dsp:txBody>
      <dsp:txXfrm>
        <a:off x="382377" y="2130957"/>
        <a:ext cx="5651192" cy="399568"/>
      </dsp:txXfrm>
    </dsp:sp>
    <dsp:sp modelId="{8687AE74-F26D-4ED4-A3F0-A5E2477DECBC}">
      <dsp:nvSpPr>
        <dsp:cNvPr id="0" name=""/>
        <dsp:cNvSpPr/>
      </dsp:nvSpPr>
      <dsp:spPr>
        <a:xfrm>
          <a:off x="0" y="30111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A79E-1A90-4657-B716-3155EB0775DD}">
      <dsp:nvSpPr>
        <dsp:cNvPr id="0" name=""/>
        <dsp:cNvSpPr/>
      </dsp:nvSpPr>
      <dsp:spPr>
        <a:xfrm>
          <a:off x="360761" y="2789741"/>
          <a:ext cx="5694424" cy="442800"/>
        </a:xfrm>
        <a:prstGeom prst="round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50000"/>
                <a:satMod val="300000"/>
              </a:schemeClr>
            </a:gs>
            <a:gs pos="35000">
              <a:schemeClr val="accent2">
                <a:hueOff val="3121013"/>
                <a:satOff val="-3893"/>
                <a:lumOff val="915"/>
                <a:alphaOff val="0"/>
                <a:tint val="37000"/>
                <a:satMod val="30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5. Schedule</a:t>
          </a:r>
          <a:endParaRPr lang="ko-KR" altLang="en-US" sz="1800" b="1" kern="1200" dirty="0"/>
        </a:p>
      </dsp:txBody>
      <dsp:txXfrm>
        <a:off x="382377" y="2811357"/>
        <a:ext cx="5651192" cy="399568"/>
      </dsp:txXfrm>
    </dsp:sp>
    <dsp:sp modelId="{F8A3307E-18D2-424A-ADFC-7CC67E5BD2BF}">
      <dsp:nvSpPr>
        <dsp:cNvPr id="0" name=""/>
        <dsp:cNvSpPr/>
      </dsp:nvSpPr>
      <dsp:spPr>
        <a:xfrm>
          <a:off x="0" y="36915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C91EE-E017-4B1D-A26C-8A847A466856}">
      <dsp:nvSpPr>
        <dsp:cNvPr id="0" name=""/>
        <dsp:cNvSpPr/>
      </dsp:nvSpPr>
      <dsp:spPr>
        <a:xfrm>
          <a:off x="360761" y="3440995"/>
          <a:ext cx="5694374" cy="442800"/>
        </a:xfrm>
        <a:prstGeom prst="roundRect">
          <a:avLst/>
        </a:prstGeom>
        <a:gradFill rotWithShape="0">
          <a:gsLst>
            <a:gs pos="0">
              <a:schemeClr val="accent2">
                <a:hueOff val="3901266"/>
                <a:satOff val="-4866"/>
                <a:lumOff val="1144"/>
                <a:alphaOff val="0"/>
                <a:tint val="50000"/>
                <a:satMod val="300000"/>
              </a:schemeClr>
            </a:gs>
            <a:gs pos="35000">
              <a:schemeClr val="accent2">
                <a:hueOff val="3901266"/>
                <a:satOff val="-4866"/>
                <a:lumOff val="1144"/>
                <a:alphaOff val="0"/>
                <a:tint val="37000"/>
                <a:satMod val="300000"/>
              </a:schemeClr>
            </a:gs>
            <a:gs pos="100000">
              <a:schemeClr val="accent2">
                <a:hueOff val="3901266"/>
                <a:satOff val="-4866"/>
                <a:lumOff val="114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6. Check List</a:t>
          </a:r>
          <a:endParaRPr lang="ko-KR" altLang="en-US" sz="1800" b="1" kern="1200" dirty="0"/>
        </a:p>
      </dsp:txBody>
      <dsp:txXfrm>
        <a:off x="382377" y="3462611"/>
        <a:ext cx="5651142" cy="399568"/>
      </dsp:txXfrm>
    </dsp:sp>
    <dsp:sp modelId="{DF3016BC-5750-4A34-9943-0527E9450F8C}">
      <dsp:nvSpPr>
        <dsp:cNvPr id="0" name=""/>
        <dsp:cNvSpPr/>
      </dsp:nvSpPr>
      <dsp:spPr>
        <a:xfrm>
          <a:off x="0" y="4371941"/>
          <a:ext cx="7215238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52180-FF92-4DD2-AF37-3FA0096A3464}">
      <dsp:nvSpPr>
        <dsp:cNvPr id="0" name=""/>
        <dsp:cNvSpPr/>
      </dsp:nvSpPr>
      <dsp:spPr>
        <a:xfrm>
          <a:off x="360761" y="4150541"/>
          <a:ext cx="5694323" cy="442800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50000"/>
                <a:satMod val="300000"/>
              </a:schemeClr>
            </a:gs>
            <a:gs pos="35000">
              <a:schemeClr val="accent2">
                <a:hueOff val="4681519"/>
                <a:satOff val="-5839"/>
                <a:lumOff val="1373"/>
                <a:alphaOff val="0"/>
                <a:tint val="37000"/>
                <a:satMod val="30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90903" tIns="0" rIns="190903" bIns="0" numCol="1" spcCol="1270" anchor="ctr" anchorCtr="0">
          <a:noAutofit/>
        </a:bodyPr>
        <a:lstStyle/>
        <a:p>
          <a:pPr lvl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b="1" kern="1200" dirty="0" smtClean="0"/>
            <a:t>7. Demo &amp; </a:t>
          </a:r>
          <a:r>
            <a:rPr lang="en-US" altLang="ko-KR" sz="1800" b="1" kern="1200" dirty="0" err="1" smtClean="0"/>
            <a:t>QnA</a:t>
          </a:r>
          <a:endParaRPr lang="ko-KR" altLang="en-US" sz="1800" b="1" kern="1200" dirty="0"/>
        </a:p>
      </dsp:txBody>
      <dsp:txXfrm>
        <a:off x="382377" y="4172157"/>
        <a:ext cx="5651091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4F83D-B418-4ED2-813C-2E8C2770A839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7CE99-91D0-42CB-B459-0BC82641653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556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3DAB-AFE0-4307-B205-7ADFA95C3EFE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E2F12B-BC37-4E16-A114-2DD007E572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32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47F89-40B3-429B-BFD4-9FA0DB795D62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SmartVoiceManager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생성될 때 </a:t>
            </a:r>
            <a:r>
              <a:rPr lang="en-US" altLang="ko-KR" dirty="0" smtClean="0"/>
              <a:t>STT </a:t>
            </a:r>
            <a:r>
              <a:rPr lang="ko-KR" altLang="en-US" dirty="0" smtClean="0"/>
              <a:t>및 </a:t>
            </a:r>
            <a:r>
              <a:rPr lang="en-US" altLang="ko-KR" dirty="0" smtClean="0"/>
              <a:t>TTS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엔진 모듈 및 </a:t>
            </a:r>
            <a:r>
              <a:rPr lang="en-US" altLang="ko-KR" baseline="0" dirty="0" smtClean="0"/>
              <a:t>Framework</a:t>
            </a:r>
            <a:r>
              <a:rPr lang="ko-KR" altLang="en-US" baseline="0" dirty="0" smtClean="0"/>
              <a:t>단과 </a:t>
            </a:r>
            <a:r>
              <a:rPr lang="en-US" altLang="ko-KR" baseline="0" dirty="0" smtClean="0"/>
              <a:t>3rd Party</a:t>
            </a:r>
            <a:r>
              <a:rPr lang="ko-KR" altLang="en-US" baseline="0" dirty="0" smtClean="0"/>
              <a:t>에서 설치된 서비스들을 모두 로드하고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환경설정을 담당하는 </a:t>
            </a:r>
            <a:r>
              <a:rPr lang="en-US" altLang="ko-KR" baseline="0" dirty="0" smtClean="0"/>
              <a:t>DB</a:t>
            </a:r>
            <a:r>
              <a:rPr lang="ko-KR" altLang="en-US" baseline="0" dirty="0" smtClean="0"/>
              <a:t>에서 사용자 설정을 </a:t>
            </a:r>
            <a:r>
              <a:rPr lang="ko-KR" altLang="en-US" baseline="0" dirty="0" err="1" smtClean="0"/>
              <a:t>로드해서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제반환경을</a:t>
            </a:r>
            <a:r>
              <a:rPr lang="ko-KR" altLang="en-US" baseline="0" dirty="0" smtClean="0"/>
              <a:t> 만듭니다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Manager</a:t>
            </a:r>
            <a:r>
              <a:rPr lang="ko-KR" altLang="en-US" baseline="0" dirty="0" smtClean="0"/>
              <a:t>를 통해서 이제 저희가 개발한 서비스를 켜거나 끌 수가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시작을 호출하면 </a:t>
            </a:r>
            <a:r>
              <a:rPr lang="en-US" altLang="ko-KR" baseline="0" dirty="0" smtClean="0"/>
              <a:t>STT</a:t>
            </a:r>
            <a:r>
              <a:rPr lang="ko-KR" altLang="en-US" baseline="0" dirty="0" smtClean="0"/>
              <a:t>를 기능을 활성화시키고 </a:t>
            </a:r>
            <a:r>
              <a:rPr lang="ko-KR" altLang="en-US" baseline="0" dirty="0" err="1" smtClean="0"/>
              <a:t>콜백함수들을</a:t>
            </a:r>
            <a:r>
              <a:rPr lang="ko-KR" altLang="en-US" baseline="0" dirty="0" smtClean="0"/>
              <a:t> 등록합니다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콜백</a:t>
            </a:r>
            <a:r>
              <a:rPr lang="ko-KR" altLang="en-US" baseline="0" dirty="0" smtClean="0"/>
              <a:t> 함수에서는 자연어 분석을 하는 </a:t>
            </a:r>
            <a:r>
              <a:rPr lang="ko-KR" altLang="en-US" baseline="0" dirty="0" err="1" smtClean="0"/>
              <a:t>워커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쓰레드인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CoreThread</a:t>
            </a:r>
            <a:r>
              <a:rPr lang="ko-KR" altLang="en-US" baseline="0" dirty="0" smtClean="0"/>
              <a:t>가 동작할 수 있도록 하는 </a:t>
            </a:r>
            <a:r>
              <a:rPr lang="ko-KR" altLang="en-US" baseline="0" dirty="0" err="1" smtClean="0"/>
              <a:t>콜백이</a:t>
            </a:r>
            <a:r>
              <a:rPr lang="ko-KR" altLang="en-US" baseline="0" dirty="0" smtClean="0"/>
              <a:t> 등록됩니다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만약 자연어 처리를 할 데이터가 입력이 되는 경우가 발생 했을 때 </a:t>
            </a:r>
            <a:r>
              <a:rPr lang="ko-KR" altLang="en-US" baseline="0" dirty="0" err="1" smtClean="0"/>
              <a:t>콜백함수에</a:t>
            </a:r>
            <a:r>
              <a:rPr lang="ko-KR" altLang="en-US" baseline="0" dirty="0" smtClean="0"/>
              <a:t> 의해서 </a:t>
            </a:r>
            <a:r>
              <a:rPr lang="en-US" altLang="ko-KR" baseline="0" dirty="0" err="1" smtClean="0"/>
              <a:t>CoreThread</a:t>
            </a:r>
            <a:r>
              <a:rPr lang="ko-KR" altLang="en-US" baseline="0" dirty="0" smtClean="0"/>
              <a:t>가 생성되고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 </a:t>
            </a:r>
            <a:r>
              <a:rPr lang="ko-KR" altLang="en-US" baseline="0" dirty="0" err="1" smtClean="0"/>
              <a:t>쓰레드는</a:t>
            </a:r>
            <a:r>
              <a:rPr lang="ko-KR" altLang="en-US" baseline="0" dirty="0" smtClean="0"/>
              <a:t> </a:t>
            </a:r>
            <a:r>
              <a:rPr lang="en-US" altLang="ko-KR" baseline="0" dirty="0" err="1" smtClean="0"/>
              <a:t>VoiceServiceCore</a:t>
            </a:r>
            <a:r>
              <a:rPr lang="ko-KR" altLang="en-US" baseline="0" dirty="0" smtClean="0"/>
              <a:t>에 구현된 일련의 처리 </a:t>
            </a:r>
            <a:r>
              <a:rPr lang="ko-KR" altLang="en-US" baseline="0" dirty="0" err="1" smtClean="0"/>
              <a:t>로직들을</a:t>
            </a:r>
            <a:r>
              <a:rPr lang="ko-KR" altLang="en-US" baseline="0" dirty="0" smtClean="0"/>
              <a:t> 수행하게 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84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저희가 어플리케이션을 개발할 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액티비티를</a:t>
            </a:r>
            <a:r>
              <a:rPr lang="ko-KR" altLang="en-US" baseline="0" dirty="0" smtClean="0"/>
              <a:t> 상속받아서 정해진 룰에 따라 구현하는 것 </a:t>
            </a:r>
            <a:r>
              <a:rPr lang="ko-KR" altLang="en-US" baseline="0" dirty="0" err="1" smtClean="0"/>
              <a:t>처럼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저희도 정해진 룰이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먼저 </a:t>
            </a:r>
            <a:r>
              <a:rPr lang="en-US" altLang="ko-KR" baseline="0" dirty="0" smtClean="0"/>
              <a:t>import </a:t>
            </a:r>
            <a:r>
              <a:rPr lang="en-US" altLang="ko-KR" baseline="0" dirty="0" err="1" smtClean="0"/>
              <a:t>android.app.BaseVoiceService</a:t>
            </a:r>
            <a:r>
              <a:rPr lang="ko-KR" altLang="en-US" baseline="0" dirty="0" smtClean="0"/>
              <a:t>를 상속받습니다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사용자가 구현할 서비스에 대한 정보를 입력하게 되는데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저희는</a:t>
            </a:r>
            <a:endParaRPr lang="en-US" altLang="ko-KR" baseline="0" dirty="0" smtClean="0"/>
          </a:p>
          <a:p>
            <a:r>
              <a:rPr lang="ko-KR" altLang="en-US" baseline="0" dirty="0" smtClean="0"/>
              <a:t>구현할 서비스의 카테고리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 이름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서비스를 호출할 </a:t>
            </a:r>
            <a:r>
              <a:rPr lang="en-US" altLang="ko-KR" baseline="0" dirty="0" smtClean="0"/>
              <a:t>String</a:t>
            </a:r>
            <a:r>
              <a:rPr lang="ko-KR" altLang="en-US" baseline="0" dirty="0" smtClean="0"/>
              <a:t>값들</a:t>
            </a:r>
            <a:r>
              <a:rPr lang="en-US" altLang="ko-KR" baseline="0" dirty="0" smtClean="0"/>
              <a:t>,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보이스</a:t>
            </a:r>
            <a:r>
              <a:rPr lang="ko-KR" altLang="en-US" dirty="0" smtClean="0"/>
              <a:t> 시스템의 개념도를 통해서 어떤 방식으로 작동하는 것인지 알려드리겠습니다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보이스</a:t>
            </a:r>
            <a:r>
              <a:rPr lang="ko-KR" altLang="en-US" dirty="0" smtClean="0"/>
              <a:t> 시스템은 크게 자연어 입력과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158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시스템 </a:t>
            </a:r>
            <a:r>
              <a:rPr lang="ko-KR" altLang="en-US" dirty="0" err="1" smtClean="0"/>
              <a:t>앱은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빌드</a:t>
            </a:r>
            <a:r>
              <a:rPr lang="ko-KR" altLang="en-US" dirty="0" smtClean="0"/>
              <a:t> 기본적으로 설치되는 갤러리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연락처 </a:t>
            </a:r>
            <a:r>
              <a:rPr lang="ko-KR" altLang="en-US" dirty="0" err="1" smtClean="0"/>
              <a:t>앱처럼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SmartVoice</a:t>
            </a:r>
            <a:r>
              <a:rPr lang="ko-KR" altLang="en-US" dirty="0" smtClean="0"/>
              <a:t>설정을 하는 시스템 </a:t>
            </a:r>
            <a:r>
              <a:rPr lang="ko-KR" altLang="en-US" dirty="0" err="1" smtClean="0"/>
              <a:t>앱이</a:t>
            </a:r>
            <a:r>
              <a:rPr lang="ko-KR" altLang="en-US" dirty="0" smtClean="0"/>
              <a:t> 설치됩니다</a:t>
            </a:r>
            <a:r>
              <a:rPr lang="en-US" altLang="ko-KR" dirty="0" smtClean="0"/>
              <a:t>.</a:t>
            </a:r>
          </a:p>
          <a:p>
            <a:r>
              <a:rPr lang="ko-KR" altLang="en-US" smtClean="0"/>
              <a:t>이 부분은 </a:t>
            </a:r>
            <a:r>
              <a:rPr lang="ko-KR" altLang="en-US" dirty="0" smtClean="0"/>
              <a:t>시연에서 직접 보는 게 좋을 것 같아서 생략합니다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46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46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8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148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만약 기계가 사람의 말을 알아듣고 </a:t>
            </a:r>
            <a:r>
              <a:rPr lang="ko-KR" altLang="en-US" dirty="0" err="1" smtClean="0"/>
              <a:t>시키는대로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움직일수</a:t>
            </a:r>
            <a:r>
              <a:rPr lang="ko-KR" altLang="en-US" dirty="0" smtClean="0"/>
              <a:t> 있다면 어떨까요</a:t>
            </a:r>
            <a:r>
              <a:rPr lang="en-US" altLang="ko-KR" dirty="0" smtClean="0"/>
              <a:t>? </a:t>
            </a:r>
            <a:r>
              <a:rPr lang="ko-KR" altLang="en-US" dirty="0" smtClean="0"/>
              <a:t>더 이상 기계를 조작하느라 신경</a:t>
            </a:r>
            <a:r>
              <a:rPr lang="ko-KR" altLang="en-US" baseline="0" dirty="0" smtClean="0"/>
              <a:t> 쓸 필요도 없고 그 시간에 다른 일도 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이처럼 차세대 사용자 인터페이스로 음성을 이용하는 방식이 급격히 발전하고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최근에는 사람과 대화까지 가능한 수준으로 발전하였습니다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이러한 음성 인식 기술의 발전과 더불어 이 기술을 사용한 다양한 사용자 인터페이스 어플리케이션도 만들어졌습니다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대표적인 예로 애플의 </a:t>
            </a:r>
            <a:r>
              <a:rPr lang="ko-KR" altLang="en-US" baseline="0" dirty="0" err="1" smtClean="0"/>
              <a:t>쉬리나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구글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나우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삼성의 </a:t>
            </a:r>
            <a:r>
              <a:rPr lang="en-US" altLang="ko-KR" baseline="0" dirty="0" smtClean="0"/>
              <a:t>S Voice </a:t>
            </a:r>
            <a:r>
              <a:rPr lang="ko-KR" altLang="en-US" baseline="0" dirty="0" smtClean="0"/>
              <a:t>가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앞으로 이런 음성 인식 인터페이스가 어플리케이션의 형태로 제공되는 것이 아닌</a:t>
            </a:r>
            <a:endParaRPr lang="en-US" altLang="ko-KR" baseline="0" dirty="0" smtClean="0"/>
          </a:p>
          <a:p>
            <a:r>
              <a:rPr lang="ko-KR" altLang="en-US" baseline="0" dirty="0" smtClean="0"/>
              <a:t>기본적인 플랫폼에서 제공을 해주게 될 것이라고 예상하였습니다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이러한 음성 인식 인터페이스에 대한 서비스로 오픈 플랫폼화 하여 </a:t>
            </a:r>
            <a:r>
              <a:rPr lang="en-US" altLang="ko-KR" baseline="0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baseline="0" dirty="0" smtClean="0"/>
              <a:t> party</a:t>
            </a:r>
            <a:r>
              <a:rPr lang="ko-KR" altLang="en-US" baseline="0" dirty="0" smtClean="0"/>
              <a:t>에게 확장 가능성을 제공함으로써 창의성 있는 다양한 서비스 </a:t>
            </a:r>
            <a:r>
              <a:rPr lang="ko-KR" altLang="en-US" baseline="0" dirty="0" err="1" smtClean="0"/>
              <a:t>컨텐츠와</a:t>
            </a:r>
            <a:r>
              <a:rPr lang="ko-KR" altLang="en-US" baseline="0" dirty="0" smtClean="0"/>
              <a:t> 미래의 다양한 기기에 대해서도 적합한 서비스가 생성될 수 있도록 하였습니다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앞으로 잠재적인 시장인 </a:t>
            </a:r>
            <a:r>
              <a:rPr lang="en-US" altLang="ko-KR" baseline="0" dirty="0" err="1" smtClean="0"/>
              <a:t>IoT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분야에서도 이런 오픈 플랫폼화 된 음성 인터페이스가 매우 적합하다고 생각됩니다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91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설명 드리기 앞서서 이 파트는 저희가 개발을 하면서 회의를 거쳐서 </a:t>
            </a:r>
            <a:endParaRPr lang="en-US" altLang="ko-KR" dirty="0" smtClean="0"/>
          </a:p>
          <a:p>
            <a:r>
              <a:rPr lang="ko-KR" altLang="en-US" dirty="0" smtClean="0"/>
              <a:t>거듭 수정을 하면서 개발했기 때문에 저 혼자서 모든걸 만든 것은 아니라는 점을 알려드립니다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보이스</a:t>
            </a:r>
            <a:r>
              <a:rPr lang="ko-KR" altLang="en-US" dirty="0" smtClean="0"/>
              <a:t> 시스템의 개념도를 통해서 어떤 방식으로 작동하는 것인지 알려드리겠습니다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큰 관점으로 보았을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같은 프로세스를 수행합니다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사용자에게 자연어를 수신하면</a:t>
            </a:r>
            <a:r>
              <a:rPr lang="en-US" altLang="ko-KR" dirty="0" smtClean="0"/>
              <a:t>, String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데이터로 변환하는 </a:t>
            </a:r>
            <a:r>
              <a:rPr lang="ko-KR" altLang="en-US" dirty="0" smtClean="0"/>
              <a:t>자연어 처리 모듈에 의해 적절한 처리를 수행합니다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마지막으로 가공된 데이터를 통해 적합한 서비스를 수행해 주는 것이 저희 과제의 거시적인 관점입니다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이러한 과정이 반복적으로 일어납니다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1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프레임워크 개발을 하면서 자체적인 제약사항을 걸었습니다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</a:t>
            </a:r>
            <a:r>
              <a:rPr lang="ko-KR" altLang="en-US" baseline="0" dirty="0" smtClean="0"/>
              <a:t> 개발자들이 사용하기에 편리하고 쉬워야 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두 번째로는 저희가 수정하여 개발하는 프레임워크가 장치와는 독립적인 시스템이 되어야 한다는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만약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저희가 개발한 프레임워크를 탑재한 모든 디바이스들에 탑재된다면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 디바이스는 음성제어가 가능하기 때문입니다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 번째로는 </a:t>
            </a:r>
            <a:r>
              <a:rPr lang="en-US" altLang="ko-KR" baseline="0" dirty="0" smtClean="0"/>
              <a:t>STT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TTS, </a:t>
            </a:r>
            <a:r>
              <a:rPr lang="ko-KR" altLang="en-US" baseline="0" dirty="0" smtClean="0"/>
              <a:t>즉 음성데이터 처리 엔진과는 독립적이어야 한다는 것입니다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저희가 테스트하고 시연하는 엔진은 모두 </a:t>
            </a:r>
            <a:r>
              <a:rPr lang="en-US" altLang="ko-KR" baseline="0" dirty="0" smtClean="0"/>
              <a:t>Google</a:t>
            </a:r>
            <a:r>
              <a:rPr lang="ko-KR" altLang="en-US" baseline="0" dirty="0" smtClean="0"/>
              <a:t>의 </a:t>
            </a:r>
            <a:r>
              <a:rPr lang="en-US" altLang="ko-KR" baseline="0" dirty="0" smtClean="0"/>
              <a:t>Voice</a:t>
            </a:r>
            <a:r>
              <a:rPr lang="ko-KR" altLang="en-US" baseline="0" dirty="0" smtClean="0"/>
              <a:t>엔진입니다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하지만 </a:t>
            </a:r>
            <a:r>
              <a:rPr lang="en-US" altLang="ko-KR" baseline="0" dirty="0" smtClean="0"/>
              <a:t>TTS</a:t>
            </a:r>
            <a:r>
              <a:rPr lang="ko-KR" altLang="en-US" baseline="0" dirty="0" smtClean="0"/>
              <a:t>가 삼성</a:t>
            </a:r>
            <a:r>
              <a:rPr lang="en-US" altLang="ko-KR" baseline="0" dirty="0" smtClean="0"/>
              <a:t>TTS</a:t>
            </a:r>
            <a:r>
              <a:rPr lang="ko-KR" altLang="en-US" baseline="0" dirty="0" smtClean="0"/>
              <a:t>라 하더라도 저희가 개발한 동일한 코드로 문제 없이 제공됩니다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가장 중요한 자연어 처리 정책인데 이 부분은 개발자가 선택할 수 있도록 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첫 번째 방법은 개발자가 자연어에 대해 직접 처리하는 방법입니다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개발자가 자연어 </a:t>
            </a:r>
            <a:r>
              <a:rPr lang="en-US" altLang="ko-KR" baseline="0" dirty="0" smtClean="0"/>
              <a:t>String </a:t>
            </a:r>
            <a:r>
              <a:rPr lang="ko-KR" altLang="en-US" baseline="0" dirty="0" smtClean="0"/>
              <a:t>값들을 직접 처리하도록 수행할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두 번째 방법은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원격지 서버에 존재하는 형태소 분석기</a:t>
            </a:r>
            <a:r>
              <a:rPr lang="ko-KR" altLang="en-US" baseline="0" dirty="0" smtClean="0"/>
              <a:t>를 통해 수행하는 방법입니다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자연어 데이터를 가공하지 않은 채로 일반 </a:t>
            </a:r>
            <a:r>
              <a:rPr lang="en-US" altLang="ko-KR" baseline="0" dirty="0" smtClean="0"/>
              <a:t>3</a:t>
            </a:r>
            <a:r>
              <a:rPr lang="en-US" altLang="ko-KR" baseline="30000" dirty="0" smtClean="0"/>
              <a:t>rd</a:t>
            </a:r>
            <a:r>
              <a:rPr lang="en-US" altLang="ko-KR" baseline="0" dirty="0" smtClean="0"/>
              <a:t> Party </a:t>
            </a:r>
            <a:r>
              <a:rPr lang="ko-KR" altLang="en-US" baseline="0" dirty="0" smtClean="0"/>
              <a:t>개발자가 처리하는 것은 쉽지 않을 뿐만 아니라 정확성이 떨어집니다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따라서 형태소 분석기를 통해 가공을 한 데이터들을 뽑아내는 정책을 사용할 수도 있습니다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마지막 방법은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프레임워크 개발을 담당하고 있는 자사가 자연어 처리 서버를 독립적으로 구성하고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이를 이용해 서비스를 하는 방법입니다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저희가 곧 시연하는 예제는 날씨 데이터를 자사의 </a:t>
            </a:r>
            <a:r>
              <a:rPr lang="en-US" altLang="ko-KR" baseline="0" dirty="0" smtClean="0"/>
              <a:t>Proxy</a:t>
            </a:r>
            <a:r>
              <a:rPr lang="ko-KR" altLang="en-US" baseline="0" dirty="0" smtClean="0"/>
              <a:t> 서버에서 직접 미리 따온 후에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사용자가 원하는 경우 해당 데이터를 출력하는 방법을 사용하고 있습니다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E2F12B-BC37-4E16-A114-2DD007E5728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7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7B315-7AA1-40BB-95B9-1D1E32BE28C5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96FBC-2797-45E2-B1DC-A20CB9339C1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3" hasCustomPrompt="1"/>
          </p:nvPr>
        </p:nvSpPr>
        <p:spPr>
          <a:xfrm>
            <a:off x="500034" y="642918"/>
            <a:ext cx="8072494" cy="7143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입력합니다</a:t>
            </a:r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 hasCustomPrompt="1"/>
          </p:nvPr>
        </p:nvSpPr>
        <p:spPr>
          <a:xfrm>
            <a:off x="571472" y="1404923"/>
            <a:ext cx="8001056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 lvl="0"/>
            <a:r>
              <a:rPr lang="ko-KR" altLang="en-US" dirty="0" smtClean="0"/>
              <a:t>텍스트를 입력하세요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437474" y="6427808"/>
            <a:ext cx="814393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Documents and Settings\ashley\바탕 화면\BIP\ppt서식\_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733406"/>
            <a:ext cx="257175" cy="20955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 userDrawn="1"/>
        </p:nvSpPr>
        <p:spPr>
          <a:xfrm>
            <a:off x="285720" y="285750"/>
            <a:ext cx="5214938" cy="24622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000" b="1" dirty="0" smtClean="0">
                <a:solidFill>
                  <a:srgbClr val="FF0000"/>
                </a:solidFill>
                <a:latin typeface="Univers 57 Condensed" pitchFamily="34" charset="0"/>
              </a:rPr>
              <a:t>완료 세미나</a:t>
            </a:r>
            <a:r>
              <a:rPr kumimoji="0" lang="ko-KR" altLang="en-US" sz="1000" b="1" dirty="0" smtClean="0">
                <a:solidFill>
                  <a:srgbClr val="FF0000"/>
                </a:solidFill>
                <a:latin typeface="Univers 57 Condensed" pitchFamily="34" charset="0"/>
                <a:ea typeface="+mn-ea"/>
              </a:rPr>
              <a:t> </a:t>
            </a:r>
            <a:r>
              <a:rPr kumimoji="0" lang="en-US" altLang="ko-KR" sz="1000" b="1" dirty="0" smtClean="0">
                <a:solidFill>
                  <a:srgbClr val="FF0000"/>
                </a:solidFill>
                <a:latin typeface="Univers 57 Condensed" pitchFamily="34" charset="0"/>
                <a:ea typeface="+mn-ea"/>
              </a:rPr>
              <a:t> </a:t>
            </a: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Univers 57 Condensed" pitchFamily="34" charset="0"/>
                <a:ea typeface="+mn-ea"/>
              </a:rPr>
              <a:t>l </a:t>
            </a:r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Univers 57 Condensed" pitchFamily="34" charset="0"/>
                <a:ea typeface="+mn-ea"/>
              </a:rPr>
              <a:t>Smart Voice</a:t>
            </a:r>
            <a:endParaRPr kumimoji="0"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Univers 57 Condensed" pitchFamily="34" charset="0"/>
              <a:ea typeface="+mn-ea"/>
            </a:endParaRPr>
          </a:p>
        </p:txBody>
      </p:sp>
      <p:pic>
        <p:nvPicPr>
          <p:cNvPr id="11" name="Picture 2" descr="C:\Documents and Settings\ashley\바탕 화면\BIP\ppt서식\logo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16" y="6524185"/>
            <a:ext cx="1566833" cy="1433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000100" y="3429019"/>
            <a:ext cx="7429552" cy="642923"/>
          </a:xfrm>
          <a:prstGeom prst="rect">
            <a:avLst/>
          </a:prstGeom>
        </p:spPr>
        <p:txBody>
          <a:bodyPr/>
          <a:lstStyle>
            <a:lvl1pPr algn="r">
              <a:buNone/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ko-KR" altLang="en-US" dirty="0" smtClean="0"/>
              <a:t>제목을 입력하세요</a:t>
            </a:r>
          </a:p>
        </p:txBody>
      </p:sp>
      <p:sp>
        <p:nvSpPr>
          <p:cNvPr id="12" name="텍스트 개체 틀 20"/>
          <p:cNvSpPr>
            <a:spLocks noGrp="1"/>
          </p:cNvSpPr>
          <p:nvPr>
            <p:ph type="body" sz="quarter" idx="11" hasCustomPrompt="1"/>
          </p:nvPr>
        </p:nvSpPr>
        <p:spPr>
          <a:xfrm>
            <a:off x="5972185" y="4500570"/>
            <a:ext cx="2428892" cy="1071557"/>
          </a:xfrm>
          <a:prstGeom prst="rect">
            <a:avLst/>
          </a:prstGeom>
        </p:spPr>
        <p:txBody>
          <a:bodyPr/>
          <a:lstStyle>
            <a:lvl1pPr>
              <a:buNone/>
              <a:defRPr sz="1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err="1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팀명을</a:t>
            </a:r>
            <a:r>
              <a:rPr kumimoji="0"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입력하세요</a:t>
            </a:r>
            <a:endParaRPr kumimoji="0"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January 2008 (</a:t>
            </a:r>
            <a:r>
              <a:rPr kumimoji="0"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날짜를 입력하세요</a:t>
            </a:r>
            <a:r>
              <a:rPr kumimoji="0"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 smtClean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Arial" pitchFamily="34" charset="0"/>
              </a:rPr>
              <a:t>팀원이름 </a:t>
            </a:r>
            <a:r>
              <a:rPr kumimoji="0"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Arial" pitchFamily="34" charset="0"/>
              </a:rPr>
              <a:t>1 (P)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itchFamily="34" charset="0"/>
              </a:rPr>
              <a:t>팀원이름 </a:t>
            </a:r>
            <a:r>
              <a:rPr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itchFamily="34" charset="0"/>
              </a:rPr>
              <a:t>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Arial" pitchFamily="34" charset="0"/>
              </a:rPr>
              <a:t>팀원</a:t>
            </a:r>
            <a:r>
              <a:rPr lang="ko-KR" altLang="en-US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Arial" pitchFamily="34" charset="0"/>
              </a:rPr>
              <a:t>이름 </a:t>
            </a:r>
            <a:r>
              <a:rPr kumimoji="0" lang="en-US" altLang="ko-KR" sz="10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Arial" pitchFamily="34" charset="0"/>
              </a:rPr>
              <a:t>3</a:t>
            </a:r>
            <a:endParaRPr kumimoji="0" lang="en-US" altLang="ko-KR" sz="10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437474" y="6427808"/>
            <a:ext cx="8143932" cy="158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C:\Documents and Settings\ashley\바탕 화면\BIP\ppt서식\logo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76189"/>
            <a:ext cx="2428892" cy="2222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6991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0E40E-6C6C-4D66-8B64-A74D100C83BC}" type="datetimeFigureOut">
              <a:rPr lang="ko-KR" altLang="en-US" smtClean="0"/>
              <a:t>2015-03-06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EA27F-C1E2-426E-8A8C-C498EE0B5F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2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B315-7AA1-40BB-95B9-1D1E32BE28C5}" type="datetimeFigureOut">
              <a:rPr lang="ko-KR" altLang="en-US" smtClean="0"/>
              <a:pPr/>
              <a:t>2015-03-06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96FBC-2797-45E2-B1DC-A20CB9339C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슬라이드 번호 개체 틀 19"/>
          <p:cNvSpPr txBox="1">
            <a:spLocks/>
          </p:cNvSpPr>
          <p:nvPr/>
        </p:nvSpPr>
        <p:spPr bwMode="auto">
          <a:xfrm>
            <a:off x="3473796" y="6492899"/>
            <a:ext cx="21336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C08A0E-3E00-4F7B-A9CA-AF436AB795BA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/32</a:t>
            </a:r>
            <a:endParaRPr kumimoji="0" lang="ko-KR" altLang="en-US" sz="9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00430" y="0"/>
            <a:ext cx="5643570" cy="48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monews.com/wp-content/uploads/2009/09/vlingo-speech.jpg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570332" y="1988840"/>
            <a:ext cx="8682188" cy="1512168"/>
          </a:xfrm>
        </p:spPr>
        <p:txBody>
          <a:bodyPr>
            <a:noAutofit/>
          </a:bodyPr>
          <a:lstStyle/>
          <a:p>
            <a:pPr algn="ctr"/>
            <a:r>
              <a:rPr lang="en-US" altLang="ko-KR" sz="4400" dirty="0" smtClean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나무B" panose="02030600000101010101" pitchFamily="18" charset="-127"/>
                <a:ea typeface="HY나무B" panose="02030600000101010101" pitchFamily="18" charset="-127"/>
              </a:rPr>
              <a:t>Smart Voice for</a:t>
            </a:r>
          </a:p>
          <a:p>
            <a:pPr algn="ctr"/>
            <a:r>
              <a:rPr lang="en-US" altLang="ko-KR" sz="4400" dirty="0" smtClean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나무B" panose="02030600000101010101" pitchFamily="18" charset="-127"/>
                <a:ea typeface="HY나무B" panose="02030600000101010101" pitchFamily="18" charset="-127"/>
              </a:rPr>
              <a:t>Android </a:t>
            </a:r>
            <a:r>
              <a:rPr lang="en-US" altLang="ko-KR" sz="4400" dirty="0" err="1" smtClean="0">
                <a:ln>
                  <a:solidFill>
                    <a:srgbClr val="002060"/>
                  </a:solidFill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Y나무B" panose="02030600000101010101" pitchFamily="18" charset="-127"/>
                <a:ea typeface="HY나무B" panose="02030600000101010101" pitchFamily="18" charset="-127"/>
              </a:rPr>
              <a:t>JellyBoys</a:t>
            </a:r>
            <a:endParaRPr lang="ko-KR" altLang="en-US" sz="4400" dirty="0">
              <a:ln>
                <a:solidFill>
                  <a:srgbClr val="002060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HY나무B" panose="02030600000101010101" pitchFamily="18" charset="-127"/>
              <a:ea typeface="HY나무B" panose="0203060000010101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4932040" y="4572008"/>
            <a:ext cx="3600400" cy="1665304"/>
          </a:xfrm>
        </p:spPr>
        <p:txBody>
          <a:bodyPr>
            <a:normAutofit/>
          </a:bodyPr>
          <a:lstStyle/>
          <a:p>
            <a:r>
              <a:rPr lang="en-US" altLang="ko-KR" sz="1800" b="0" dirty="0" smtClean="0">
                <a:latin typeface="Arial Rounded MT Bold" pitchFamily="34" charset="0"/>
              </a:rPr>
              <a:t>The Boys</a:t>
            </a:r>
          </a:p>
          <a:p>
            <a:r>
              <a:rPr lang="en-US" altLang="ko-KR" sz="1800" b="0" dirty="0" smtClean="0">
                <a:latin typeface="Arial Rounded MT Bold" pitchFamily="34" charset="0"/>
              </a:rPr>
              <a:t>24-1</a:t>
            </a:r>
            <a:r>
              <a:rPr lang="en-US" altLang="ko-KR" sz="1800" b="0" baseline="30000" dirty="0" smtClean="0">
                <a:latin typeface="Arial Rounded MT Bold" pitchFamily="34" charset="0"/>
              </a:rPr>
              <a:t>th</a:t>
            </a:r>
            <a:r>
              <a:rPr lang="en-US" altLang="ko-KR" sz="1800" b="0" dirty="0" smtClean="0">
                <a:latin typeface="Arial Rounded MT Bold" pitchFamily="34" charset="0"/>
              </a:rPr>
              <a:t>  </a:t>
            </a:r>
            <a:r>
              <a:rPr lang="ko-KR" altLang="en-US" sz="1800" b="0" dirty="0" smtClean="0">
                <a:latin typeface="Arial Rounded MT Bold" pitchFamily="34" charset="0"/>
              </a:rPr>
              <a:t>노 진 석</a:t>
            </a:r>
            <a:endParaRPr lang="en-US" altLang="ko-KR" sz="1800" b="0" dirty="0">
              <a:latin typeface="Arial Rounded MT Bold" pitchFamily="34" charset="0"/>
            </a:endParaRPr>
          </a:p>
          <a:p>
            <a:r>
              <a:rPr lang="en-US" altLang="ko-KR" sz="1800" b="0" dirty="0" smtClean="0">
                <a:latin typeface="Arial Rounded MT Bold" pitchFamily="34" charset="0"/>
              </a:rPr>
              <a:t>24-1</a:t>
            </a:r>
            <a:r>
              <a:rPr lang="en-US" altLang="ko-KR" sz="1800" b="0" baseline="30000" dirty="0" smtClean="0">
                <a:latin typeface="Arial Rounded MT Bold" pitchFamily="34" charset="0"/>
              </a:rPr>
              <a:t>th </a:t>
            </a:r>
            <a:r>
              <a:rPr lang="en-US" altLang="ko-KR" sz="1800" b="0" dirty="0" smtClean="0">
                <a:latin typeface="Arial Rounded MT Bold" pitchFamily="34" charset="0"/>
              </a:rPr>
              <a:t> </a:t>
            </a:r>
            <a:r>
              <a:rPr lang="ko-KR" altLang="en-US" sz="1800" b="0" dirty="0" smtClean="0">
                <a:latin typeface="Arial Rounded MT Bold" pitchFamily="34" charset="0"/>
              </a:rPr>
              <a:t>김 우 현</a:t>
            </a:r>
            <a:endParaRPr lang="en-US" altLang="ko-KR" sz="1800" b="0" dirty="0" smtClean="0">
              <a:latin typeface="Arial Rounded MT Bold" pitchFamily="34" charset="0"/>
            </a:endParaRPr>
          </a:p>
          <a:p>
            <a:r>
              <a:rPr lang="en-US" altLang="ko-KR" sz="1800" b="0" dirty="0" smtClean="0">
                <a:latin typeface="Arial Rounded MT Bold" pitchFamily="34" charset="0"/>
              </a:rPr>
              <a:t>24-1</a:t>
            </a:r>
            <a:r>
              <a:rPr lang="en-US" altLang="ko-KR" sz="1800" b="0" baseline="30000" dirty="0" smtClean="0">
                <a:latin typeface="Arial Rounded MT Bold" pitchFamily="34" charset="0"/>
              </a:rPr>
              <a:t>th   </a:t>
            </a:r>
            <a:r>
              <a:rPr lang="ko-KR" altLang="en-US" sz="1800" b="0" dirty="0" smtClean="0">
                <a:latin typeface="Arial Rounded MT Bold" pitchFamily="34" charset="0"/>
              </a:rPr>
              <a:t>문 용 호</a:t>
            </a:r>
            <a:endParaRPr lang="en-US" altLang="ko-KR" sz="1800" b="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47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smtClean="0"/>
              <a:t>Design </a:t>
            </a:r>
            <a:r>
              <a:rPr lang="en-US" altLang="ko-KR" dirty="0"/>
              <a:t>&amp; </a:t>
            </a:r>
            <a:r>
              <a:rPr lang="en-US" altLang="ko-KR" dirty="0" smtClean="0"/>
              <a:t>Management</a:t>
            </a:r>
            <a:endParaRPr lang="en-US" altLang="ko-K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95525"/>
            <a:ext cx="7791450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66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Database </a:t>
            </a:r>
            <a:r>
              <a:rPr lang="en-US" altLang="ko-KR" dirty="0" smtClean="0"/>
              <a:t>Design </a:t>
            </a:r>
            <a:r>
              <a:rPr lang="en-US" altLang="ko-KR" dirty="0"/>
              <a:t>&amp; </a:t>
            </a:r>
            <a:r>
              <a:rPr lang="en-US" altLang="ko-KR" dirty="0" smtClean="0"/>
              <a:t>Management</a:t>
            </a:r>
            <a:endParaRPr lang="en-US" altLang="ko-K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644649"/>
            <a:ext cx="6476379" cy="3923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447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600" y="3110756"/>
            <a:ext cx="7772400" cy="1758404"/>
          </a:xfrm>
        </p:spPr>
        <p:txBody>
          <a:bodyPr>
            <a:noAutofit/>
          </a:bodyPr>
          <a:lstStyle/>
          <a:p>
            <a:pPr lvl="1" algn="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Smart Voice System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System UI porting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Application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38337" y="4665117"/>
            <a:ext cx="7738119" cy="636091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24-1th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김 우 현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7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547664" y="2492896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 smtClean="0">
                <a:solidFill>
                  <a:srgbClr val="FF0000"/>
                </a:solidFill>
              </a:rPr>
              <a:t>1. T</a:t>
            </a:r>
            <a:r>
              <a:rPr lang="en-US" altLang="ko-KR" sz="4000" dirty="0" smtClean="0"/>
              <a:t>he Concept of </a:t>
            </a:r>
          </a:p>
          <a:p>
            <a:pPr marL="0" indent="0" algn="ctr"/>
            <a:r>
              <a:rPr lang="en-US" altLang="ko-KR" sz="4000" dirty="0" smtClean="0"/>
              <a:t>Smart Voice System </a:t>
            </a:r>
          </a:p>
          <a:p>
            <a:pPr marL="0" indent="0" algn="ctr"/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64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62" b="99638" l="2386" r="98410"/>
                    </a14:imgEffect>
                    <a14:imgEffect>
                      <a14:artisticLineDrawing/>
                    </a14:imgEffect>
                    <a14:imgEffect>
                      <a14:sharpenSoften amount="-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0648"/>
            <a:ext cx="6624736" cy="7283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3186162" y="1268760"/>
            <a:ext cx="2681982" cy="846199"/>
            <a:chOff x="2178050" y="2690813"/>
            <a:chExt cx="2681982" cy="846199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231740" y="2690813"/>
              <a:ext cx="2628292" cy="84619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   음성 탐지 및 수신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5" name="Picture 2" descr="I:\0305Final\JellyBoys_0.1\frameworks\base\packages\SystemUI\res\drawable-hdpi\sv_waiting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050" y="2769737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그룹 15"/>
          <p:cNvGrpSpPr/>
          <p:nvPr/>
        </p:nvGrpSpPr>
        <p:grpSpPr>
          <a:xfrm>
            <a:off x="2969822" y="2636912"/>
            <a:ext cx="3168352" cy="864096"/>
            <a:chOff x="2897814" y="2852936"/>
            <a:chExt cx="3168352" cy="86409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897814" y="2852936"/>
              <a:ext cx="3168352" cy="86409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 자연어 처리 모듈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3" descr="I:\0305Final\JellyBoys_0.1\frameworks\base\packages\SystemUI\res\drawable-hdpi\sv_analyzin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413" y="2932559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그룹 18"/>
          <p:cNvGrpSpPr/>
          <p:nvPr/>
        </p:nvGrpSpPr>
        <p:grpSpPr>
          <a:xfrm>
            <a:off x="2987824" y="4041068"/>
            <a:ext cx="3168352" cy="900100"/>
            <a:chOff x="2915816" y="4257092"/>
            <a:chExt cx="3168352" cy="900100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2915816" y="4257092"/>
              <a:ext cx="3168352" cy="9001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처리 결과에 따른 수행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106" y="4478542"/>
              <a:ext cx="3714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직사각형 2"/>
          <p:cNvSpPr/>
          <p:nvPr/>
        </p:nvSpPr>
        <p:spPr>
          <a:xfrm>
            <a:off x="827584" y="764704"/>
            <a:ext cx="1327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</a:t>
            </a:r>
            <a:r>
              <a:rPr lang="en-US" altLang="ko-KR" dirty="0" smtClean="0">
                <a:solidFill>
                  <a:srgbClr val="FF0000"/>
                </a:solidFill>
              </a:rPr>
              <a:t>C</a:t>
            </a:r>
            <a:r>
              <a:rPr lang="en-US" altLang="ko-KR" dirty="0" smtClean="0"/>
              <a:t>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850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475656" y="2708920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 smtClean="0">
                <a:solidFill>
                  <a:srgbClr val="FF0000"/>
                </a:solidFill>
              </a:rPr>
              <a:t>C</a:t>
            </a:r>
            <a:r>
              <a:rPr lang="en-US" altLang="ko-KR" sz="4000" dirty="0" smtClean="0"/>
              <a:t>onstraints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86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71472" y="1404922"/>
            <a:ext cx="8001056" cy="4688373"/>
          </a:xfrm>
        </p:spPr>
        <p:txBody>
          <a:bodyPr>
            <a:normAutofit/>
          </a:bodyPr>
          <a:lstStyle/>
          <a:p>
            <a:pPr marL="0" indent="0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en-US" altLang="ko-KR" sz="2000" dirty="0" smtClean="0">
                <a:solidFill>
                  <a:srgbClr val="FF0000"/>
                </a:solidFill>
              </a:rPr>
              <a:t>C</a:t>
            </a:r>
            <a:r>
              <a:rPr lang="en-US" altLang="ko-KR" sz="2000" dirty="0" smtClean="0"/>
              <a:t>onstraints.</a:t>
            </a: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dirty="0" smtClean="0"/>
              <a:t>2.1.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2000" dirty="0" smtClean="0">
                <a:solidFill>
                  <a:srgbClr val="FF0000"/>
                </a:solidFill>
              </a:rPr>
              <a:t>편리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고 이해하기 </a:t>
            </a:r>
            <a:r>
              <a:rPr lang="ko-KR" altLang="en-US" sz="2000" dirty="0" smtClean="0">
                <a:solidFill>
                  <a:srgbClr val="FF0000"/>
                </a:solidFill>
              </a:rPr>
              <a:t>쉬운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Interface</a:t>
            </a:r>
          </a:p>
          <a:p>
            <a:endParaRPr lang="en-US" altLang="ko-KR" sz="2000" dirty="0">
              <a:solidFill>
                <a:srgbClr val="FF0000"/>
              </a:solidFill>
            </a:endParaRPr>
          </a:p>
          <a:p>
            <a:r>
              <a:rPr lang="en-US" altLang="ko-KR" sz="2000" dirty="0" smtClean="0"/>
              <a:t>2.2. STT </a:t>
            </a:r>
            <a:r>
              <a:rPr lang="ko-KR" altLang="en-US" sz="2000" dirty="0" smtClean="0"/>
              <a:t>엔진</a:t>
            </a:r>
            <a:r>
              <a:rPr lang="en-US" altLang="ko-KR" sz="2000" dirty="0" smtClean="0"/>
              <a:t>, TTS </a:t>
            </a:r>
            <a:r>
              <a:rPr lang="ko-KR" altLang="en-US" sz="2000" dirty="0" smtClean="0"/>
              <a:t>엔진과의 독립성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/>
              <a:t>2.3.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Android Device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와의 </a:t>
            </a:r>
            <a:r>
              <a:rPr lang="ko-KR" altLang="en-US" sz="2000" dirty="0" smtClean="0">
                <a:solidFill>
                  <a:srgbClr val="FF0000"/>
                </a:solidFill>
              </a:rPr>
              <a:t>독립성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en-US" altLang="ko-KR" sz="2000" dirty="0" smtClean="0"/>
              <a:t>2.4. </a:t>
            </a:r>
            <a:r>
              <a:rPr lang="ko-KR" altLang="en-US" sz="2000" dirty="0" smtClean="0"/>
              <a:t>자연어 처리 정책은 개발자가 </a:t>
            </a:r>
            <a:r>
              <a:rPr lang="ko-KR" altLang="en-US" sz="2000" dirty="0" smtClean="0">
                <a:solidFill>
                  <a:srgbClr val="FF0000"/>
                </a:solidFill>
              </a:rPr>
              <a:t>선택</a:t>
            </a:r>
            <a:r>
              <a:rPr lang="ko-KR" altLang="en-US" sz="2000" dirty="0" smtClean="0"/>
              <a:t>할 수 있게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42540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71472" y="1404922"/>
            <a:ext cx="8001056" cy="4688373"/>
          </a:xfrm>
        </p:spPr>
        <p:txBody>
          <a:bodyPr>
            <a:normAutofit/>
          </a:bodyPr>
          <a:lstStyle/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dirty="0" smtClean="0"/>
              <a:t>2.4.1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자연어를 </a:t>
            </a:r>
            <a:r>
              <a:rPr lang="ko-KR" altLang="en-US" sz="2000" dirty="0" smtClean="0">
                <a:solidFill>
                  <a:srgbClr val="FF0000"/>
                </a:solidFill>
              </a:rPr>
              <a:t>직접 처리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dirty="0" smtClean="0"/>
              <a:t>2.4.2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자연어를 </a:t>
            </a:r>
            <a:r>
              <a:rPr lang="ko-KR" altLang="en-US" sz="2000" dirty="0" smtClean="0">
                <a:solidFill>
                  <a:srgbClr val="FF0000"/>
                </a:solidFill>
              </a:rPr>
              <a:t>형태소 분석기를 통해 가공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하여 직접 처리</a:t>
            </a:r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2.4.3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자연어를 </a:t>
            </a:r>
            <a:r>
              <a:rPr lang="ko-KR" altLang="en-US" sz="2000" dirty="0" smtClean="0">
                <a:solidFill>
                  <a:srgbClr val="FF0000"/>
                </a:solidFill>
              </a:rPr>
              <a:t>자사의 서버에서 처리</a:t>
            </a:r>
            <a:endParaRPr lang="en-US" altLang="ko-KR" sz="2000" dirty="0">
              <a:solidFill>
                <a:srgbClr val="FF0000"/>
              </a:solidFill>
            </a:endParaRPr>
          </a:p>
          <a:p>
            <a:endParaRPr lang="en-US" altLang="ko-K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80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475656" y="2708920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 smtClean="0">
                <a:solidFill>
                  <a:srgbClr val="FF0000"/>
                </a:solidFill>
              </a:rPr>
              <a:t>I</a:t>
            </a:r>
            <a:r>
              <a:rPr lang="en-US" altLang="ko-KR" sz="4000" dirty="0" smtClean="0"/>
              <a:t>mplements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85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pic>
        <p:nvPicPr>
          <p:cNvPr id="5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92696"/>
            <a:ext cx="8265908" cy="5545324"/>
          </a:xfrm>
          <a:prstGeom prst="rect">
            <a:avLst/>
          </a:prstGeom>
          <a:noFill/>
          <a:ln>
            <a:noFill/>
          </a:ln>
          <a:effectLst/>
          <a:extLst/>
        </p:spPr>
      </p:pic>
    </p:spTree>
    <p:extLst>
      <p:ext uri="{BB962C8B-B14F-4D97-AF65-F5344CB8AC3E}">
        <p14:creationId xmlns:p14="http://schemas.microsoft.com/office/powerpoint/2010/main" val="1828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Contents</a:t>
            </a:r>
          </a:p>
          <a:p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3531892868"/>
              </p:ext>
            </p:extLst>
          </p:nvPr>
        </p:nvGraphicFramePr>
        <p:xfrm>
          <a:off x="1142976" y="1196752"/>
          <a:ext cx="7215238" cy="481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53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Smart Voice System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2939074" y="1268759"/>
            <a:ext cx="3333957" cy="4230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SmartVoiceManager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047749" y="2852936"/>
            <a:ext cx="2101181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VoiceServiceCore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947422" y="2016161"/>
            <a:ext cx="3333957" cy="42309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  </a:t>
            </a:r>
            <a:r>
              <a:rPr lang="en-US" altLang="ko-KR" dirty="0" err="1" smtClean="0">
                <a:solidFill>
                  <a:schemeClr val="tx1"/>
                </a:solidFill>
              </a:rPr>
              <a:t>STTWrapper</a:t>
            </a:r>
            <a:r>
              <a:rPr lang="en-US" altLang="ko-KR" dirty="0" smtClean="0">
                <a:solidFill>
                  <a:schemeClr val="tx1"/>
                </a:solidFill>
              </a:rPr>
              <a:t> event callbacks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451880" y="2852936"/>
            <a:ext cx="234739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CoreThread</a:t>
            </a:r>
            <a:r>
              <a:rPr lang="en-US" altLang="ko-KR" dirty="0" smtClean="0">
                <a:solidFill>
                  <a:schemeClr val="tx1"/>
                </a:solidFill>
              </a:rPr>
              <a:t> (Worker)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/>
          <p:cNvCxnSpPr>
            <a:stCxn id="13" idx="2"/>
            <a:endCxn id="14" idx="0"/>
          </p:cNvCxnSpPr>
          <p:nvPr/>
        </p:nvCxnSpPr>
        <p:spPr>
          <a:xfrm>
            <a:off x="4614401" y="2439260"/>
            <a:ext cx="11176" cy="413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4" idx="1"/>
            <a:endCxn id="8" idx="3"/>
          </p:cNvCxnSpPr>
          <p:nvPr/>
        </p:nvCxnSpPr>
        <p:spPr>
          <a:xfrm flipH="1">
            <a:off x="3148930" y="3068960"/>
            <a:ext cx="302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563888" y="3603676"/>
            <a:ext cx="2101181" cy="43204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WakeState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563889" y="4179740"/>
            <a:ext cx="2101181" cy="43204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Analyze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563889" y="4755804"/>
            <a:ext cx="2101181" cy="432048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ExecuteService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5" idx="2"/>
            <a:endCxn id="26" idx="0"/>
          </p:cNvCxnSpPr>
          <p:nvPr/>
        </p:nvCxnSpPr>
        <p:spPr>
          <a:xfrm>
            <a:off x="4614479" y="4035724"/>
            <a:ext cx="1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2"/>
            <a:endCxn id="27" idx="0"/>
          </p:cNvCxnSpPr>
          <p:nvPr/>
        </p:nvCxnSpPr>
        <p:spPr>
          <a:xfrm>
            <a:off x="4614480" y="4611788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모서리가 둥근 직사각형 42"/>
          <p:cNvSpPr/>
          <p:nvPr/>
        </p:nvSpPr>
        <p:spPr>
          <a:xfrm>
            <a:off x="6113038" y="2852936"/>
            <a:ext cx="2347394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>
            <a:stCxn id="13" idx="2"/>
            <a:endCxn id="43" idx="0"/>
          </p:cNvCxnSpPr>
          <p:nvPr/>
        </p:nvCxnSpPr>
        <p:spPr>
          <a:xfrm>
            <a:off x="4614401" y="2439260"/>
            <a:ext cx="2672334" cy="413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23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475656" y="2708920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>
                <a:solidFill>
                  <a:srgbClr val="FF0000"/>
                </a:solidFill>
              </a:rPr>
              <a:t>D</a:t>
            </a:r>
            <a:r>
              <a:rPr lang="en-US" altLang="ko-KR" sz="4000" dirty="0" smtClean="0"/>
              <a:t>eveloper’s Guide?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920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5" name="텍스트 개체 틀 2"/>
          <p:cNvSpPr txBox="1">
            <a:spLocks/>
          </p:cNvSpPr>
          <p:nvPr/>
        </p:nvSpPr>
        <p:spPr>
          <a:xfrm>
            <a:off x="571472" y="1404922"/>
            <a:ext cx="8001056" cy="46883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en-US" altLang="ko-KR" sz="2000" dirty="0" smtClean="0">
                <a:solidFill>
                  <a:srgbClr val="FF0000"/>
                </a:solidFill>
              </a:rPr>
              <a:t>S</a:t>
            </a:r>
            <a:r>
              <a:rPr lang="en-US" altLang="ko-KR" sz="2000" dirty="0" smtClean="0"/>
              <a:t>mart Voice service developer Guide.</a:t>
            </a: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ko-KR" sz="2000" dirty="0" smtClean="0"/>
              <a:t>2.1.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000" dirty="0" smtClean="0"/>
              <a:t>Entity Class </a:t>
            </a:r>
            <a:r>
              <a:rPr lang="ko-KR" altLang="en-US" sz="2000" dirty="0" smtClean="0">
                <a:solidFill>
                  <a:srgbClr val="FF0000"/>
                </a:solidFill>
              </a:rPr>
              <a:t>상속</a:t>
            </a:r>
            <a:endParaRPr lang="en-US" altLang="ko-KR" sz="2000" dirty="0" smtClean="0">
              <a:solidFill>
                <a:srgbClr val="FF0000"/>
              </a:solidFill>
            </a:endParaRPr>
          </a:p>
          <a:p>
            <a:r>
              <a:rPr lang="en-US" altLang="ko-KR" sz="2000" dirty="0">
                <a:solidFill>
                  <a:srgbClr val="7030A0"/>
                </a:solidFill>
              </a:rPr>
              <a:t>import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android.app.BaseVoiceService</a:t>
            </a:r>
            <a:r>
              <a:rPr lang="en-US" altLang="ko-KR" sz="2000" dirty="0" smtClean="0"/>
              <a:t>;</a:t>
            </a:r>
          </a:p>
          <a:p>
            <a:r>
              <a:rPr lang="en-US" altLang="ko-KR" sz="2000" dirty="0" smtClean="0">
                <a:solidFill>
                  <a:srgbClr val="7030A0"/>
                </a:solidFill>
              </a:rPr>
              <a:t>class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MyService</a:t>
            </a:r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7030A0"/>
                </a:solidFill>
              </a:rPr>
              <a:t>extends</a:t>
            </a:r>
            <a:r>
              <a:rPr lang="en-US" altLang="ko-KR" sz="2000" dirty="0" smtClean="0"/>
              <a:t> </a:t>
            </a:r>
            <a:r>
              <a:rPr lang="en-US" altLang="ko-KR" sz="2000" dirty="0" err="1" smtClean="0"/>
              <a:t>BaseVoiceService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2.2. </a:t>
            </a:r>
            <a:r>
              <a:rPr lang="ko-KR" altLang="en-US" sz="2000" dirty="0"/>
              <a:t>서비스의 정보 </a:t>
            </a:r>
            <a:r>
              <a:rPr lang="ko-KR" altLang="en-US" sz="2000" dirty="0" smtClean="0"/>
              <a:t>입력</a:t>
            </a:r>
            <a:endParaRPr lang="en-US" altLang="ko-KR" sz="2000" dirty="0" smtClean="0"/>
          </a:p>
          <a:p>
            <a:r>
              <a:rPr lang="en-US" altLang="ko-KR" sz="2000" dirty="0" err="1"/>
              <a:t>setService</a:t>
            </a:r>
            <a:r>
              <a:rPr lang="en-US" altLang="ko-KR" sz="2000" dirty="0"/>
              <a:t>(</a:t>
            </a:r>
            <a:r>
              <a:rPr lang="ko-KR" altLang="en-US" sz="2000" dirty="0"/>
              <a:t>카테고리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패키지명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서비스명</a:t>
            </a:r>
            <a:r>
              <a:rPr lang="en-US" altLang="ko-KR" sz="2000" dirty="0"/>
              <a:t>, </a:t>
            </a:r>
            <a:r>
              <a:rPr lang="ko-KR" altLang="en-US" sz="2000" dirty="0"/>
              <a:t>키워드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tts</a:t>
            </a:r>
            <a:r>
              <a:rPr lang="ko-KR" altLang="en-US" sz="2000" dirty="0"/>
              <a:t>음성</a:t>
            </a:r>
            <a:r>
              <a:rPr lang="en-US" altLang="ko-KR" sz="2000" dirty="0"/>
              <a:t>, </a:t>
            </a:r>
            <a:r>
              <a:rPr lang="ko-KR" altLang="en-US" sz="2000" dirty="0"/>
              <a:t>옵션</a:t>
            </a:r>
            <a:r>
              <a:rPr lang="en-US" altLang="ko-KR" sz="2000" dirty="0"/>
              <a:t>,..);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2.3. </a:t>
            </a:r>
            <a:r>
              <a:rPr lang="ko-KR" altLang="en-US" sz="2000" dirty="0" smtClean="0"/>
              <a:t>서비스의 구현</a:t>
            </a:r>
            <a:endParaRPr lang="en-US" altLang="ko-KR" sz="2000" dirty="0" smtClean="0"/>
          </a:p>
          <a:p>
            <a:r>
              <a:rPr lang="en-US" altLang="ko-KR" sz="2000" dirty="0" err="1" smtClean="0"/>
              <a:t>serviceProcess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@Override</a:t>
            </a:r>
            <a:r>
              <a:rPr lang="ko-KR" altLang="en-US" sz="2000" dirty="0" smtClean="0"/>
              <a:t>하여 실제 서비스 코드 구현</a:t>
            </a:r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2.4. </a:t>
            </a:r>
            <a:r>
              <a:rPr lang="en-US" altLang="ko-KR" sz="2000" dirty="0" err="1" smtClean="0"/>
              <a:t>VoiceServiceManager</a:t>
            </a:r>
            <a:r>
              <a:rPr lang="ko-KR" altLang="en-US" sz="2000" dirty="0" smtClean="0"/>
              <a:t>에 서비스를 설치 소</a:t>
            </a:r>
            <a:r>
              <a:rPr lang="ko-KR" altLang="en-US" sz="2000" dirty="0"/>
              <a:t>스</a:t>
            </a:r>
            <a:r>
              <a:rPr lang="ko-KR" altLang="en-US" sz="2000" dirty="0" smtClean="0"/>
              <a:t>를 </a:t>
            </a:r>
            <a:r>
              <a:rPr lang="en-US" altLang="ko-KR" sz="2000" dirty="0" smtClean="0"/>
              <a:t>Activity</a:t>
            </a:r>
            <a:r>
              <a:rPr lang="ko-KR" altLang="en-US" sz="2000" dirty="0" smtClean="0"/>
              <a:t>에 작성</a:t>
            </a:r>
            <a:endParaRPr lang="en-US" altLang="ko-KR" sz="2000" dirty="0" smtClean="0"/>
          </a:p>
          <a:p>
            <a:r>
              <a:rPr lang="en-US" altLang="ko-KR" sz="2000" dirty="0" err="1" smtClean="0"/>
              <a:t>installService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yourService</a:t>
            </a:r>
            <a:r>
              <a:rPr lang="en-US" altLang="ko-KR" sz="2000" dirty="0" smtClean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20063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547664" y="2492896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 smtClean="0">
                <a:solidFill>
                  <a:srgbClr val="FF0000"/>
                </a:solidFill>
              </a:rPr>
              <a:t>2. S</a:t>
            </a:r>
            <a:r>
              <a:rPr lang="en-US" altLang="ko-KR" sz="4000" dirty="0" smtClean="0"/>
              <a:t>ystem UI</a:t>
            </a:r>
          </a:p>
          <a:p>
            <a:pPr marL="0" indent="0" algn="ctr"/>
            <a:r>
              <a:rPr lang="en-US" altLang="ko-KR" sz="4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QuickPanel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ctr"/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OverlapUI</a:t>
            </a:r>
            <a:endParaRPr lang="en-US" altLang="ko-KR" sz="4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31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Smart Voice System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25245" y="4005064"/>
            <a:ext cx="2101181" cy="102009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Sleep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Waiting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479992" y="4005064"/>
            <a:ext cx="2101181" cy="102009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Hear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921789" y="4005064"/>
            <a:ext cx="2101181" cy="1020094"/>
          </a:xfrm>
          <a:prstGeom prst="roundRect">
            <a:avLst/>
          </a:prstGeom>
          <a:ln>
            <a:solidFill>
              <a:srgbClr val="FFC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Analyzing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ExecuteService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/>
          <p:cNvCxnSpPr>
            <a:stCxn id="25" idx="3"/>
            <a:endCxn id="26" idx="1"/>
          </p:cNvCxnSpPr>
          <p:nvPr/>
        </p:nvCxnSpPr>
        <p:spPr>
          <a:xfrm>
            <a:off x="3126426" y="4515111"/>
            <a:ext cx="3535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6" idx="3"/>
            <a:endCxn id="27" idx="1"/>
          </p:cNvCxnSpPr>
          <p:nvPr/>
        </p:nvCxnSpPr>
        <p:spPr>
          <a:xfrm>
            <a:off x="5581173" y="4515111"/>
            <a:ext cx="3406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571472" y="1404923"/>
            <a:ext cx="8001056" cy="367894"/>
          </a:xfrm>
        </p:spPr>
        <p:txBody>
          <a:bodyPr>
            <a:normAutofit lnSpcReduction="10000"/>
          </a:bodyPr>
          <a:lstStyle/>
          <a:p>
            <a:pPr marL="0" indent="0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1. </a:t>
            </a:r>
            <a:r>
              <a:rPr lang="en-US" altLang="ko-KR" sz="2000" dirty="0" smtClean="0">
                <a:solidFill>
                  <a:srgbClr val="FF0000"/>
                </a:solidFill>
              </a:rPr>
              <a:t>O</a:t>
            </a:r>
            <a:r>
              <a:rPr lang="en-US" altLang="ko-KR" sz="2000" dirty="0" smtClean="0"/>
              <a:t>verlap UI Life Cycle.</a:t>
            </a:r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44838"/>
            <a:ext cx="5989607" cy="1292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텍스트 개체 틀 2"/>
          <p:cNvSpPr txBox="1">
            <a:spLocks/>
          </p:cNvSpPr>
          <p:nvPr/>
        </p:nvSpPr>
        <p:spPr>
          <a:xfrm>
            <a:off x="530054" y="5517232"/>
            <a:ext cx="8001056" cy="3678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2. </a:t>
            </a:r>
            <a:r>
              <a:rPr lang="en-US" altLang="ko-KR" sz="2000" dirty="0" smtClean="0">
                <a:solidFill>
                  <a:srgbClr val="FF0000"/>
                </a:solidFill>
              </a:rPr>
              <a:t>Q</a:t>
            </a:r>
            <a:r>
              <a:rPr lang="en-US" altLang="ko-KR" sz="2000" dirty="0" smtClean="0"/>
              <a:t>uick panel</a:t>
            </a:r>
            <a:r>
              <a:rPr lang="ko-KR" altLang="en-US" sz="2000" dirty="0" smtClean="0"/>
              <a:t>에 </a:t>
            </a:r>
            <a:r>
              <a:rPr lang="en-US" altLang="ko-KR" sz="2000" dirty="0" err="1" smtClean="0"/>
              <a:t>SmartVoice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추가 됨</a:t>
            </a:r>
            <a:endParaRPr lang="en-US" altLang="ko-KR" sz="2000" dirty="0" smtClean="0"/>
          </a:p>
          <a:p>
            <a:endParaRPr lang="en-US" altLang="ko-KR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475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Smart Voice System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1547664" y="2492896"/>
            <a:ext cx="5832648" cy="201622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0" indent="0" algn="ctr"/>
            <a:r>
              <a:rPr lang="en-US" altLang="ko-KR" sz="4000" dirty="0" smtClean="0">
                <a:solidFill>
                  <a:srgbClr val="FF0000"/>
                </a:solidFill>
              </a:rPr>
              <a:t>3. S</a:t>
            </a:r>
            <a:r>
              <a:rPr lang="en-US" altLang="ko-KR" sz="4000" dirty="0" smtClean="0"/>
              <a:t>ystem Application</a:t>
            </a:r>
          </a:p>
          <a:p>
            <a:pPr marL="0" indent="0" algn="ctr"/>
            <a:r>
              <a:rPr lang="en-US" altLang="ko-KR" sz="4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SmartVoice</a:t>
            </a:r>
            <a:r>
              <a:rPr lang="en-US" altLang="ko-KR" sz="4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Settings</a:t>
            </a:r>
            <a:endParaRPr lang="en-US" altLang="ko-KR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9343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71600" y="2492896"/>
            <a:ext cx="7772400" cy="1758404"/>
          </a:xfrm>
        </p:spPr>
        <p:txBody>
          <a:bodyPr>
            <a:noAutofit/>
          </a:bodyPr>
          <a:lstStyle/>
          <a:p>
            <a:pPr lvl="1" algn="r"/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Java System Service</a:t>
            </a:r>
            <a:b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Android Porting</a:t>
            </a:r>
            <a:endParaRPr lang="ko-KR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38337" y="4665117"/>
            <a:ext cx="7738119" cy="636091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24-1th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문 용 호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38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Android Java System Service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755576" y="1969792"/>
            <a:ext cx="7341922" cy="3390434"/>
            <a:chOff x="755576" y="1969792"/>
            <a:chExt cx="7341922" cy="3390434"/>
          </a:xfrm>
        </p:grpSpPr>
        <p:pic>
          <p:nvPicPr>
            <p:cNvPr id="7" name="그림 6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69792"/>
              <a:ext cx="4186376" cy="3390434"/>
            </a:xfrm>
            <a:prstGeom prst="rect">
              <a:avLst/>
            </a:prstGeom>
            <a:noFill/>
          </p:spPr>
        </p:pic>
        <p:sp>
          <p:nvSpPr>
            <p:cNvPr id="3" name="모서리가 둥근 직사각형 2"/>
            <p:cNvSpPr/>
            <p:nvPr/>
          </p:nvSpPr>
          <p:spPr>
            <a:xfrm>
              <a:off x="6009266" y="4293096"/>
              <a:ext cx="2088232" cy="797255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AIDL</a:t>
              </a:r>
              <a:endParaRPr lang="ko-KR" altLang="en-US" dirty="0"/>
            </a:p>
          </p:txBody>
        </p:sp>
        <p:cxnSp>
          <p:nvCxnSpPr>
            <p:cNvPr id="9" name="직선 화살표 연결선 8"/>
            <p:cNvCxnSpPr>
              <a:stCxn id="3" idx="1"/>
            </p:cNvCxnSpPr>
            <p:nvPr/>
          </p:nvCxnSpPr>
          <p:spPr>
            <a:xfrm flipH="1" flipV="1">
              <a:off x="1835696" y="3933056"/>
              <a:ext cx="4173570" cy="758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3" idx="1"/>
              <a:endCxn id="7" idx="3"/>
            </p:cNvCxnSpPr>
            <p:nvPr/>
          </p:nvCxnSpPr>
          <p:spPr>
            <a:xfrm flipH="1" flipV="1">
              <a:off x="4941952" y="3665009"/>
              <a:ext cx="1067314" cy="102671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845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Android Porting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2915816" y="1412776"/>
            <a:ext cx="2920434" cy="4392488"/>
            <a:chOff x="2483768" y="1268760"/>
            <a:chExt cx="3528392" cy="530688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2483768" y="1268760"/>
              <a:ext cx="3528392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PDK Configuration</a:t>
              </a:r>
              <a:endParaRPr lang="ko-KR" altLang="en-US" dirty="0"/>
            </a:p>
          </p:txBody>
        </p:sp>
        <p:sp>
          <p:nvSpPr>
            <p:cNvPr id="4" name="모서리가 둥근 직사각형 3"/>
            <p:cNvSpPr/>
            <p:nvPr/>
          </p:nvSpPr>
          <p:spPr>
            <a:xfrm>
              <a:off x="2483768" y="2366882"/>
              <a:ext cx="3528392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Source repo sync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2483768" y="3465004"/>
              <a:ext cx="3528392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H/W Binary File Install</a:t>
              </a:r>
              <a:endParaRPr lang="ko-KR" altLang="en-US" dirty="0"/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2483768" y="4563126"/>
              <a:ext cx="3528392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Source Build</a:t>
              </a:r>
              <a:endParaRPr lang="ko-KR" altLang="en-US" dirty="0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2483768" y="5661248"/>
              <a:ext cx="3528392" cy="9144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fastboot</a:t>
              </a:r>
              <a:r>
                <a:rPr lang="en-US" altLang="ko-KR" dirty="0" smtClean="0"/>
                <a:t> </a:t>
              </a:r>
              <a:r>
                <a:rPr lang="en-US" altLang="ko-KR" dirty="0" err="1" smtClean="0"/>
                <a:t>flashall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620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31954" y="642918"/>
            <a:ext cx="8072494" cy="714380"/>
          </a:xfrm>
        </p:spPr>
        <p:txBody>
          <a:bodyPr/>
          <a:lstStyle/>
          <a:p>
            <a:r>
              <a:rPr lang="en-US" altLang="ko-KR" dirty="0" smtClean="0"/>
              <a:t>Schedule - </a:t>
            </a:r>
            <a:r>
              <a:rPr lang="en-US" altLang="ko-KR" dirty="0" err="1" smtClean="0"/>
              <a:t>Tizen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567759"/>
              </p:ext>
            </p:extLst>
          </p:nvPr>
        </p:nvGraphicFramePr>
        <p:xfrm>
          <a:off x="395536" y="1556792"/>
          <a:ext cx="8309800" cy="38657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3662"/>
                <a:gridCol w="2303662"/>
                <a:gridCol w="338207"/>
                <a:gridCol w="338207"/>
                <a:gridCol w="338207"/>
                <a:gridCol w="338207"/>
                <a:gridCol w="338207"/>
                <a:gridCol w="338207"/>
                <a:gridCol w="338207"/>
                <a:gridCol w="338207"/>
                <a:gridCol w="249205"/>
                <a:gridCol w="249205"/>
                <a:gridCol w="249205"/>
                <a:gridCol w="249205"/>
              </a:tblGrid>
              <a:tr h="5437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이</a:t>
                      </a:r>
                      <a:r>
                        <a:rPr lang="en-US" sz="1200" kern="100" dirty="0">
                          <a:effectLst/>
                        </a:rPr>
                        <a:t>    </a:t>
                      </a:r>
                      <a:r>
                        <a:rPr lang="ko-KR" sz="1200" kern="100" dirty="0" err="1">
                          <a:effectLst/>
                        </a:rPr>
                        <a:t>름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200" kern="100" dirty="0">
                          <a:effectLst/>
                        </a:rPr>
                        <a:t>기</a:t>
                      </a:r>
                      <a:r>
                        <a:rPr lang="en-US" sz="1200" kern="100" dirty="0">
                          <a:effectLst/>
                        </a:rPr>
                        <a:t>    </a:t>
                      </a:r>
                      <a:r>
                        <a:rPr lang="ko-KR" sz="1200" kern="100" dirty="0">
                          <a:effectLst/>
                        </a:rPr>
                        <a:t>능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328">
                <a:tc rowSpan="2">
                  <a:txBody>
                    <a:bodyPr/>
                    <a:lstStyle/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노진석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음성 검출 알고리즘 개발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2883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음성 비교 알고리즘 개발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445">
                <a:tc rowSpan="3">
                  <a:txBody>
                    <a:bodyPr/>
                    <a:lstStyle/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김우현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검색엔진 알고리즘을 통한</a:t>
                      </a:r>
                    </a:p>
                    <a:p>
                      <a:pPr marL="139700" indent="-139700"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결과 데이터처리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4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UI, UX </a:t>
                      </a:r>
                      <a:r>
                        <a:rPr lang="ko-KR" sz="1100" kern="100">
                          <a:effectLst/>
                        </a:rPr>
                        <a:t>구현을 위한</a:t>
                      </a:r>
                      <a:r>
                        <a:rPr lang="en-US" sz="1100" kern="100">
                          <a:effectLst/>
                        </a:rPr>
                        <a:t> Tizen OS Opensource </a:t>
                      </a:r>
                      <a:r>
                        <a:rPr lang="ko-KR" sz="1100" kern="100">
                          <a:effectLst/>
                        </a:rPr>
                        <a:t>분석 및 개발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서비스 컨텐츠 개발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498445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ko-KR" sz="1100" kern="100">
                          <a:effectLst/>
                        </a:rPr>
                        <a:t>문용호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Tizen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100" kern="100" dirty="0" err="1">
                          <a:effectLst/>
                        </a:rPr>
                        <a:t>Core&amp;Framework</a:t>
                      </a:r>
                      <a:endParaRPr lang="ko-KR" sz="1100" kern="100" dirty="0">
                        <a:effectLst/>
                      </a:endParaRPr>
                    </a:p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 err="1">
                          <a:effectLst/>
                        </a:rPr>
                        <a:t>Opensource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ko-KR" sz="1100" kern="100" dirty="0">
                          <a:effectLst/>
                        </a:rPr>
                        <a:t>분석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Voice Interface </a:t>
                      </a:r>
                      <a:r>
                        <a:rPr lang="ko-KR" sz="1100" kern="100">
                          <a:effectLst/>
                        </a:rPr>
                        <a:t>구축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Merge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1250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Debugging&amp;Test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ko-KR" sz="1100" kern="10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ko-KR" sz="1100" kern="100" dirty="0">
                        <a:effectLst/>
                        <a:latin typeface="바탕체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Introduction 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571472" y="1571612"/>
            <a:ext cx="7358114" cy="785818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altLang="ko-KR" sz="1600" b="1" dirty="0" smtClean="0"/>
          </a:p>
          <a:p>
            <a:r>
              <a:rPr lang="en-US" altLang="ko-KR" sz="1600" b="1" dirty="0" smtClean="0"/>
              <a:t> Android Voice User Interface Platform.</a:t>
            </a:r>
            <a:endParaRPr lang="ko-KR" altLang="en-US" sz="1600" b="1" dirty="0"/>
          </a:p>
        </p:txBody>
      </p:sp>
      <p:sp>
        <p:nvSpPr>
          <p:cNvPr id="5" name="직사각형 4"/>
          <p:cNvSpPr/>
          <p:nvPr/>
        </p:nvSpPr>
        <p:spPr>
          <a:xfrm>
            <a:off x="714348" y="1357298"/>
            <a:ext cx="2786082" cy="4286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Rounded MT Bold" pitchFamily="34" charset="0"/>
              </a:rPr>
              <a:t>Object</a:t>
            </a:r>
            <a:endParaRPr lang="ko-KR" altLang="en-US" sz="1600" dirty="0">
              <a:latin typeface="Arial Rounded MT Bold" pitchFamily="34" charset="0"/>
            </a:endParaRPr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571472" y="2786058"/>
            <a:ext cx="7358114" cy="71438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 Rounded MT Bold" pitchFamily="34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ko-KR" sz="1600" dirty="0" smtClean="0">
                <a:latin typeface="Arial Rounded MT Bold" pitchFamily="34" charset="0"/>
              </a:rPr>
              <a:t>2014.11.01~2015.02.28 (4 months)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 Rounded MT Bold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14348" y="2571744"/>
            <a:ext cx="2786082" cy="4286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Rounded MT Bold" pitchFamily="34" charset="0"/>
              </a:rPr>
              <a:t>Period</a:t>
            </a:r>
            <a:endParaRPr lang="ko-KR" altLang="en-US" sz="1600" dirty="0">
              <a:latin typeface="Arial Rounded MT Bold" pitchFamily="34" charset="0"/>
            </a:endParaRPr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571472" y="4000504"/>
            <a:ext cx="7358114" cy="137271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600" dirty="0" smtClean="0">
              <a:latin typeface="Arial Rounded MT Bold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 Rounded MT Bold" pitchFamily="34" charset="0"/>
              </a:rPr>
              <a:t>Eclipse (</a:t>
            </a:r>
            <a:r>
              <a:rPr lang="en-US" altLang="ko-KR" sz="1600" dirty="0" err="1" smtClean="0">
                <a:latin typeface="Arial Rounded MT Bold" pitchFamily="34" charset="0"/>
              </a:rPr>
              <a:t>kepler</a:t>
            </a:r>
            <a:r>
              <a:rPr lang="en-US" altLang="ko-KR" sz="1600" dirty="0" smtClean="0">
                <a:latin typeface="Arial Rounded MT Bold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 Rounded MT Bold" pitchFamily="34" charset="0"/>
              </a:rPr>
              <a:t>Ubuntu 12.04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 smtClean="0">
                <a:latin typeface="Arial Rounded MT Bold" pitchFamily="34" charset="0"/>
              </a:rPr>
              <a:t>Android 4.3 Jelly Bean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14348" y="3786190"/>
            <a:ext cx="2786082" cy="4286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Arial Rounded MT Bold" pitchFamily="34" charset="0"/>
              </a:rPr>
              <a:t>Environment</a:t>
            </a:r>
            <a:endParaRPr lang="ko-KR" altLang="en-US" sz="1600" dirty="0"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82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531954" y="642918"/>
            <a:ext cx="8072494" cy="714380"/>
          </a:xfrm>
        </p:spPr>
        <p:txBody>
          <a:bodyPr/>
          <a:lstStyle/>
          <a:p>
            <a:r>
              <a:rPr lang="en-US" altLang="ko-KR" dirty="0" smtClean="0"/>
              <a:t>Schedule</a:t>
            </a:r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42950"/>
              </p:ext>
            </p:extLst>
          </p:nvPr>
        </p:nvGraphicFramePr>
        <p:xfrm>
          <a:off x="251520" y="1376738"/>
          <a:ext cx="8617179" cy="4356518"/>
        </p:xfrm>
        <a:graphic>
          <a:graphicData uri="http://schemas.openxmlformats.org/drawingml/2006/table">
            <a:tbl>
              <a:tblPr bandRow="1">
                <a:tableStyleId>{D113A9D2-9D6B-4929-AA2D-F23B5EE8CBE7}</a:tableStyleId>
              </a:tblPr>
              <a:tblGrid>
                <a:gridCol w="949352"/>
                <a:gridCol w="2653315"/>
                <a:gridCol w="313406"/>
                <a:gridCol w="313408"/>
                <a:gridCol w="313408"/>
                <a:gridCol w="313406"/>
                <a:gridCol w="313406"/>
                <a:gridCol w="313408"/>
                <a:gridCol w="313408"/>
                <a:gridCol w="313406"/>
                <a:gridCol w="313406"/>
                <a:gridCol w="313408"/>
                <a:gridCol w="313408"/>
                <a:gridCol w="313406"/>
                <a:gridCol w="313406"/>
                <a:gridCol w="313408"/>
                <a:gridCol w="313408"/>
                <a:gridCol w="313406"/>
              </a:tblGrid>
              <a:tr h="361215">
                <a:tc gridSpan="2"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11</a:t>
                      </a:r>
                      <a:r>
                        <a:rPr lang="ko-KR" altLang="en-US" sz="1500" dirty="0" smtClean="0"/>
                        <a:t>월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12</a:t>
                      </a:r>
                      <a:r>
                        <a:rPr lang="ko-KR" altLang="en-US" sz="1500" dirty="0" smtClean="0"/>
                        <a:t>월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r>
                        <a:rPr lang="ko-KR" altLang="en-US" sz="1500" dirty="0" smtClean="0"/>
                        <a:t>월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r>
                        <a:rPr lang="ko-KR" altLang="en-US" sz="1500" dirty="0" smtClean="0"/>
                        <a:t>월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6121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 smtClean="0"/>
                        <a:t>내용</a:t>
                      </a:r>
                      <a:endParaRPr lang="ko-KR" altLang="en-US" sz="1500" dirty="0" smtClean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1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2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3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4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30972">
                <a:tc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노진석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Java</a:t>
                      </a:r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500" baseline="0" dirty="0" err="1" smtClean="0">
                          <a:solidFill>
                            <a:schemeClr val="bg1"/>
                          </a:solidFill>
                        </a:rPr>
                        <a:t>Nio</a:t>
                      </a:r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 Proxy Server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Client-Server Network module</a:t>
                      </a:r>
                    </a:p>
                    <a:p>
                      <a:pPr latinLnBrk="1"/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Database Design </a:t>
                      </a:r>
                      <a:b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500" baseline="0" dirty="0" smtClean="0">
                          <a:solidFill>
                            <a:schemeClr val="bg1"/>
                          </a:solidFill>
                        </a:rPr>
                        <a:t>                &amp; management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324">
                <a:tc rowSpan="3">
                  <a:txBody>
                    <a:bodyPr/>
                    <a:lstStyle/>
                    <a:p>
                      <a:pPr latinLnBrk="1"/>
                      <a:endParaRPr lang="en-US" altLang="ko-KR" sz="1500" dirty="0" smtClean="0"/>
                    </a:p>
                    <a:p>
                      <a:pPr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김우현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Smart Voice System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Android System UI porting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>
                          <a:solidFill>
                            <a:schemeClr val="bg1"/>
                          </a:solidFill>
                        </a:rPr>
                        <a:t>System Application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026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dirty="0" smtClean="0"/>
                    </a:p>
                    <a:p>
                      <a:pPr algn="ctr" latinLnBrk="1"/>
                      <a:r>
                        <a:rPr lang="ko-KR" altLang="en-US" sz="1500" dirty="0" smtClean="0"/>
                        <a:t>문용호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Android</a:t>
                      </a:r>
                      <a:r>
                        <a:rPr lang="en-US" altLang="ko-KR" sz="1500" baseline="0" dirty="0" smtClean="0"/>
                        <a:t> Java System Service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03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500" dirty="0" smtClean="0"/>
                        <a:t>Android</a:t>
                      </a:r>
                      <a:r>
                        <a:rPr lang="en-US" altLang="ko-KR" sz="1500" baseline="0" dirty="0" smtClean="0"/>
                        <a:t> Porting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57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smtClean="0"/>
                        <a:t>공통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 smtClean="0"/>
                        <a:t>통합</a:t>
                      </a:r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4911" marR="74911" marT="37457" marB="3745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" name="오른쪽 화살표 2"/>
          <p:cNvSpPr/>
          <p:nvPr/>
        </p:nvSpPr>
        <p:spPr>
          <a:xfrm>
            <a:off x="5292080" y="4605156"/>
            <a:ext cx="1846808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7138888" y="5035569"/>
            <a:ext cx="1728192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8244408" y="4221088"/>
            <a:ext cx="576064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6685784" y="3825005"/>
            <a:ext cx="864096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4932040" y="3365376"/>
            <a:ext cx="3888432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7452320" y="5385916"/>
            <a:ext cx="1414760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292080" y="2132856"/>
            <a:ext cx="3516560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6444208" y="2492896"/>
            <a:ext cx="1270592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6130624" y="2924944"/>
            <a:ext cx="817640" cy="288032"/>
          </a:xfrm>
          <a:prstGeom prst="rightArrow">
            <a:avLst/>
          </a:prstGeom>
          <a:gradFill flip="none" rotWithShape="1"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2700000" scaled="0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84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Check List</a:t>
            </a:r>
            <a:endParaRPr lang="ko-KR" altLang="en-US" dirty="0"/>
          </a:p>
        </p:txBody>
      </p:sp>
      <p:graphicFrame>
        <p:nvGraphicFramePr>
          <p:cNvPr id="4" name="Group 2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977701"/>
              </p:ext>
            </p:extLst>
          </p:nvPr>
        </p:nvGraphicFramePr>
        <p:xfrm>
          <a:off x="744557" y="1772816"/>
          <a:ext cx="7643867" cy="3652591"/>
        </p:xfrm>
        <a:graphic>
          <a:graphicData uri="http://schemas.openxmlformats.org/drawingml/2006/table">
            <a:tbl>
              <a:tblPr firstRow="1" firstCol="1">
                <a:tableStyleId>{775DCB02-9BB8-47FD-8907-85C794F793BA}</a:tableStyleId>
              </a:tblPr>
              <a:tblGrid>
                <a:gridCol w="569543"/>
                <a:gridCol w="5972505"/>
                <a:gridCol w="1101819"/>
              </a:tblGrid>
              <a:tr h="489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no</a:t>
                      </a:r>
                      <a:endParaRPr kumimoji="1" lang="en-US" altLang="ko-KR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List</a:t>
                      </a:r>
                      <a:endParaRPr kumimoji="1" lang="ko-KR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Status</a:t>
                      </a:r>
                      <a:endParaRPr kumimoji="1" lang="ko-KR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charset="-127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Java NIO 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Server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2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DataBase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 </a:t>
                      </a:r>
                      <a:r>
                        <a:rPr kumimoji="1" lang="ko-KR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설계 및 관리모듈 구축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3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Android</a:t>
                      </a:r>
                      <a:r>
                        <a:rPr lang="en-US" altLang="ko-KR" sz="1600" baseline="0" dirty="0" smtClean="0"/>
                        <a:t> Smart Voice System</a:t>
                      </a:r>
                      <a:endParaRPr lang="ko-KR" altLang="en-US" sz="1600" dirty="0" smtClean="0"/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4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Android Framework UI</a:t>
                      </a:r>
                      <a:endParaRPr kumimoji="1" lang="ko-KR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A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5</a:t>
                      </a:r>
                      <a:endParaRPr kumimoji="1" lang="en-US" altLang="ko-KR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Android Java System Service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</a:t>
                      </a: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6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Android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JellyBoys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 Porting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  <a:tr h="451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7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Android </a:t>
                      </a:r>
                      <a:r>
                        <a:rPr kumimoji="1" lang="en-US" altLang="ko-KR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JellyBoys</a:t>
                      </a:r>
                      <a:r>
                        <a:rPr kumimoji="1" lang="en-US" altLang="ko-K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 SDK</a:t>
                      </a: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charset="-127"/>
                        </a:rPr>
                        <a:t>C</a:t>
                      </a:r>
                      <a:endParaRPr kumimoji="1" lang="ko-KR" altLang="ko-KR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charset="-127"/>
                      </a:endParaRPr>
                    </a:p>
                  </a:txBody>
                  <a:tcPr anchor="ctr" horzOverflow="overflow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Demo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75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4" name="그림 3" descr="curiou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43108" y="1214422"/>
            <a:ext cx="4876800" cy="487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Motive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Picture 2" descr="vlingo-speech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920" y="1745556"/>
            <a:ext cx="2426930" cy="21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oT illustr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51921"/>
            <a:ext cx="3103116" cy="218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3rdparty.itgo.com/images/3-party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5445" y="476672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ndroid_log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55" y="4149080"/>
            <a:ext cx="27432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0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Member Role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428736"/>
            <a:ext cx="70723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24-1</a:t>
            </a:r>
            <a:r>
              <a:rPr lang="en-US" altLang="ko-KR" sz="2000" b="1" baseline="30000" dirty="0" smtClean="0"/>
              <a:t>th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노 진 석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en-US" altLang="ko-KR" dirty="0"/>
              <a:t>	JAVA NIO Proxy Server</a:t>
            </a:r>
            <a:br>
              <a:rPr lang="en-US" altLang="ko-KR" dirty="0"/>
            </a:br>
            <a:r>
              <a:rPr lang="en-US" altLang="ko-KR" dirty="0"/>
              <a:t>	Client – Server Network Module</a:t>
            </a:r>
            <a:br>
              <a:rPr lang="en-US" altLang="ko-KR" dirty="0"/>
            </a:br>
            <a:r>
              <a:rPr lang="en-US" altLang="ko-KR" dirty="0"/>
              <a:t>	Database Design &amp; </a:t>
            </a:r>
            <a:r>
              <a:rPr lang="en-US" altLang="ko-KR" dirty="0" smtClean="0"/>
              <a:t>Management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85786" y="2928934"/>
            <a:ext cx="70723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b="1" dirty="0" smtClean="0"/>
              <a:t> 24-1</a:t>
            </a:r>
            <a:r>
              <a:rPr lang="en-US" altLang="ko-KR" sz="2000" b="1" baseline="30000" dirty="0" smtClean="0"/>
              <a:t>th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김 우 현</a:t>
            </a:r>
            <a:endParaRPr lang="en-US" altLang="ko-KR" sz="2000" b="1" dirty="0" smtClean="0"/>
          </a:p>
          <a:p>
            <a:r>
              <a:rPr lang="en-US" altLang="ko-KR" b="1" dirty="0"/>
              <a:t>	</a:t>
            </a:r>
            <a:r>
              <a:rPr lang="en-US" altLang="ko-KR" dirty="0" smtClean="0"/>
              <a:t>Smart Voice System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Android System UI Porting</a:t>
            </a:r>
            <a:endParaRPr lang="en-US" altLang="ko-KR" sz="1600" dirty="0" smtClean="0"/>
          </a:p>
          <a:p>
            <a:r>
              <a:rPr lang="en-US" altLang="ko-KR" dirty="0"/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5786" y="4437112"/>
            <a:ext cx="70723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altLang="ko-KR" sz="2000" b="1" dirty="0" smtClean="0"/>
              <a:t> 24-1</a:t>
            </a:r>
            <a:r>
              <a:rPr lang="en-US" altLang="ko-KR" sz="2000" b="1" baseline="30000" dirty="0" smtClean="0"/>
              <a:t>th</a:t>
            </a:r>
            <a:r>
              <a:rPr lang="en-US" altLang="ko-KR" sz="2000" b="1" dirty="0" smtClean="0"/>
              <a:t> </a:t>
            </a:r>
            <a:r>
              <a:rPr lang="ko-KR" altLang="en-US" sz="2000" b="1" dirty="0" smtClean="0"/>
              <a:t>문 용 호</a:t>
            </a:r>
            <a:endParaRPr lang="en-US" altLang="ko-KR" sz="2000" b="1" dirty="0" smtClean="0"/>
          </a:p>
          <a:p>
            <a:r>
              <a:rPr lang="en-US" altLang="ko-KR" dirty="0" smtClean="0"/>
              <a:t>	Android Java System Service</a:t>
            </a:r>
          </a:p>
          <a:p>
            <a:r>
              <a:rPr lang="en-US" altLang="ko-KR" dirty="0"/>
              <a:t>	</a:t>
            </a:r>
            <a:r>
              <a:rPr lang="en-US" altLang="ko-KR" dirty="0" smtClean="0"/>
              <a:t>Android Porting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58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79512" y="3068960"/>
            <a:ext cx="8564488" cy="1758404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/>
              <a:t>	 JAVA NIO Proxy Server</a:t>
            </a:r>
            <a:br>
              <a:rPr lang="en-US" altLang="ko-KR" sz="3200" dirty="0"/>
            </a:br>
            <a:r>
              <a:rPr lang="en-US" altLang="ko-KR" sz="3200" dirty="0"/>
              <a:t>	</a:t>
            </a:r>
            <a:r>
              <a:rPr lang="en-US" altLang="ko-KR" sz="3200" dirty="0" smtClean="0"/>
              <a:t>Client-Server </a:t>
            </a:r>
            <a:r>
              <a:rPr lang="en-US" altLang="ko-KR" sz="3200" dirty="0"/>
              <a:t>Network </a:t>
            </a:r>
            <a:r>
              <a:rPr lang="en-US" altLang="ko-KR" sz="3200" dirty="0" smtClean="0"/>
              <a:t>Module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3200" dirty="0"/>
              <a:t>	Database design &amp; </a:t>
            </a:r>
            <a:r>
              <a:rPr lang="en-US" altLang="ko-KR" sz="3200" dirty="0" smtClean="0"/>
              <a:t>Management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endParaRPr lang="ko-KR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938337" y="4665117"/>
            <a:ext cx="7738119" cy="636091"/>
          </a:xfrm>
        </p:spPr>
        <p:txBody>
          <a:bodyPr>
            <a:normAutofit/>
          </a:bodyPr>
          <a:lstStyle/>
          <a:p>
            <a:pPr algn="r"/>
            <a:r>
              <a:rPr lang="en-US" altLang="ko-KR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24-1th </a:t>
            </a:r>
            <a:r>
              <a:rPr lang="ko-KR" altLang="en-US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노 진 석</a:t>
            </a:r>
            <a:endParaRPr lang="ko-KR" altLang="en-US" sz="2800" b="1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5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NIO Proxy Server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24744"/>
            <a:ext cx="7620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43738">
            <a:off x="4990975" y="3592421"/>
            <a:ext cx="540000" cy="377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28558">
            <a:off x="5623420" y="3900784"/>
            <a:ext cx="490909" cy="27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3738518"/>
            <a:ext cx="792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DATA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4706391" y="4048197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Channel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5508104" y="3429000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Channel</a:t>
            </a:r>
            <a:endParaRPr lang="ko-KR" alt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268760"/>
            <a:ext cx="309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NIO SERVER(non-blocking)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265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NIO Proxy Server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513" y="882650"/>
            <a:ext cx="6276975" cy="509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9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610" y="1616052"/>
            <a:ext cx="3800475" cy="246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JAVA NIO Proxy Server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Data Processing</a:t>
            </a:r>
            <a:endParaRPr lang="ko-KR" altLang="en-US" dirty="0"/>
          </a:p>
        </p:txBody>
      </p:sp>
      <p:sp>
        <p:nvSpPr>
          <p:cNvPr id="4" name="오른쪽으로 구부러진 화살표 3"/>
          <p:cNvSpPr/>
          <p:nvPr/>
        </p:nvSpPr>
        <p:spPr>
          <a:xfrm rot="1302833">
            <a:off x="1895217" y="2440408"/>
            <a:ext cx="668109" cy="2396207"/>
          </a:xfrm>
          <a:prstGeom prst="curvedRightArrow">
            <a:avLst>
              <a:gd name="adj1" fmla="val 15083"/>
              <a:gd name="adj2" fmla="val 45206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7136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2123728" y="4596351"/>
            <a:ext cx="2160240" cy="36004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rgbClr val="FF0000"/>
                </a:solidFill>
              </a:rPr>
              <a:t>NounExtract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860032" y="4083027"/>
            <a:ext cx="1800200" cy="282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860032" y="4515075"/>
            <a:ext cx="1800200" cy="282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860032" y="4936849"/>
            <a:ext cx="1800200" cy="282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860032" y="5358623"/>
            <a:ext cx="1800200" cy="2820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 Function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6" idx="6"/>
            <a:endCxn id="7" idx="1"/>
          </p:cNvCxnSpPr>
          <p:nvPr/>
        </p:nvCxnSpPr>
        <p:spPr>
          <a:xfrm flipV="1">
            <a:off x="4283968" y="4224066"/>
            <a:ext cx="576064" cy="552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6" idx="6"/>
            <a:endCxn id="10" idx="1"/>
          </p:cNvCxnSpPr>
          <p:nvPr/>
        </p:nvCxnSpPr>
        <p:spPr>
          <a:xfrm flipV="1">
            <a:off x="4283968" y="4656114"/>
            <a:ext cx="576064" cy="120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6" idx="6"/>
            <a:endCxn id="11" idx="1"/>
          </p:cNvCxnSpPr>
          <p:nvPr/>
        </p:nvCxnSpPr>
        <p:spPr>
          <a:xfrm>
            <a:off x="4283968" y="4776371"/>
            <a:ext cx="576064" cy="301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6" idx="6"/>
            <a:endCxn id="12" idx="1"/>
          </p:cNvCxnSpPr>
          <p:nvPr/>
        </p:nvCxnSpPr>
        <p:spPr>
          <a:xfrm>
            <a:off x="4283968" y="4776371"/>
            <a:ext cx="576064" cy="7232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627784" y="5138016"/>
            <a:ext cx="1152128" cy="2206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</a:rPr>
              <a:t>Opt </a:t>
            </a:r>
            <a:r>
              <a:rPr lang="en-US" altLang="ko-KR" sz="1600" dirty="0" err="1" smtClean="0">
                <a:solidFill>
                  <a:schemeClr val="tx1"/>
                </a:solidFill>
              </a:rPr>
              <a:t>Selec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25" name="구부러진 연결선 24"/>
          <p:cNvCxnSpPr>
            <a:stCxn id="19" idx="1"/>
            <a:endCxn id="6" idx="3"/>
          </p:cNvCxnSpPr>
          <p:nvPr/>
        </p:nvCxnSpPr>
        <p:spPr>
          <a:xfrm rot="10800000">
            <a:off x="2440088" y="4903664"/>
            <a:ext cx="187696" cy="34465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6" idx="5"/>
            <a:endCxn id="19" idx="3"/>
          </p:cNvCxnSpPr>
          <p:nvPr/>
        </p:nvCxnSpPr>
        <p:spPr>
          <a:xfrm rot="5400000">
            <a:off x="3701432" y="4982144"/>
            <a:ext cx="344656" cy="18769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대각선 방향의 모서리가 잘린 사각형 27"/>
          <p:cNvSpPr/>
          <p:nvPr/>
        </p:nvSpPr>
        <p:spPr>
          <a:xfrm>
            <a:off x="6660232" y="2780928"/>
            <a:ext cx="1224136" cy="576064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Worked Values</a:t>
            </a:r>
            <a:endParaRPr lang="ko-KR" altLang="en-US" dirty="0"/>
          </a:p>
        </p:txBody>
      </p:sp>
      <p:cxnSp>
        <p:nvCxnSpPr>
          <p:cNvPr id="31" name="꺾인 연결선 30"/>
          <p:cNvCxnSpPr>
            <a:stCxn id="7" idx="3"/>
            <a:endCxn id="28" idx="1"/>
          </p:cNvCxnSpPr>
          <p:nvPr/>
        </p:nvCxnSpPr>
        <p:spPr>
          <a:xfrm flipV="1">
            <a:off x="6660232" y="3356992"/>
            <a:ext cx="612068" cy="867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꺾인 연결선 2048"/>
          <p:cNvCxnSpPr>
            <a:stCxn id="10" idx="3"/>
          </p:cNvCxnSpPr>
          <p:nvPr/>
        </p:nvCxnSpPr>
        <p:spPr>
          <a:xfrm flipV="1">
            <a:off x="6660232" y="3140968"/>
            <a:ext cx="612068" cy="15151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꺾인 연결선 2051"/>
          <p:cNvCxnSpPr>
            <a:stCxn id="11" idx="3"/>
            <a:endCxn id="28" idx="1"/>
          </p:cNvCxnSpPr>
          <p:nvPr/>
        </p:nvCxnSpPr>
        <p:spPr>
          <a:xfrm flipV="1">
            <a:off x="6660232" y="3356992"/>
            <a:ext cx="612068" cy="172089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꺾인 연결선 2053"/>
          <p:cNvCxnSpPr>
            <a:stCxn id="12" idx="3"/>
            <a:endCxn id="28" idx="1"/>
          </p:cNvCxnSpPr>
          <p:nvPr/>
        </p:nvCxnSpPr>
        <p:spPr>
          <a:xfrm flipV="1">
            <a:off x="6660232" y="3356992"/>
            <a:ext cx="612068" cy="2142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오른쪽으로 구부러진 화살표 39"/>
          <p:cNvSpPr/>
          <p:nvPr/>
        </p:nvSpPr>
        <p:spPr>
          <a:xfrm rot="6600706">
            <a:off x="5203293" y="-119170"/>
            <a:ext cx="1077784" cy="3584437"/>
          </a:xfrm>
          <a:prstGeom prst="curvedRightArrow">
            <a:avLst>
              <a:gd name="adj1" fmla="val 15083"/>
              <a:gd name="adj2" fmla="val 45206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오른쪽으로 구부러진 화살표 40"/>
          <p:cNvSpPr/>
          <p:nvPr/>
        </p:nvSpPr>
        <p:spPr>
          <a:xfrm rot="6600706">
            <a:off x="5456927" y="337129"/>
            <a:ext cx="1124737" cy="2977499"/>
          </a:xfrm>
          <a:prstGeom prst="curvedRightArrow">
            <a:avLst>
              <a:gd name="adj1" fmla="val 15083"/>
              <a:gd name="adj2" fmla="val 45206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오른쪽으로 구부러진 화살표 41"/>
          <p:cNvSpPr/>
          <p:nvPr/>
        </p:nvSpPr>
        <p:spPr>
          <a:xfrm rot="6600706">
            <a:off x="5722560" y="799511"/>
            <a:ext cx="1083255" cy="2287702"/>
          </a:xfrm>
          <a:prstGeom prst="curvedRightArrow">
            <a:avLst>
              <a:gd name="adj1" fmla="val 15083"/>
              <a:gd name="adj2" fmla="val 45206"/>
              <a:gd name="adj3" fmla="val 25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46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7543</TotalTime>
  <Words>1192</Words>
  <Application>Microsoft Office PowerPoint</Application>
  <PresentationFormat>화면 슬라이드 쇼(4:3)</PresentationFormat>
  <Paragraphs>422</Paragraphs>
  <Slides>33</Slides>
  <Notes>21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JAVA NIO Proxy Server  Client-Server Network Module  Database design &amp; Management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Smart Voice System Android System UI porting System Application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Android Java System Service Android Porting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hhkang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강현호</dc:creator>
  <cp:lastModifiedBy>js</cp:lastModifiedBy>
  <cp:revision>555</cp:revision>
  <dcterms:created xsi:type="dcterms:W3CDTF">2008-02-20T11:40:34Z</dcterms:created>
  <dcterms:modified xsi:type="dcterms:W3CDTF">2015-03-06T06:47:59Z</dcterms:modified>
</cp:coreProperties>
</file>