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44018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02" y="-180"/>
      </p:cViewPr>
      <p:guideLst>
        <p:guide orient="horz" pos="2160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136" y="2130428"/>
            <a:ext cx="1224153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41305" y="274641"/>
            <a:ext cx="3240406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20091" y="274641"/>
            <a:ext cx="9481185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644" y="4406902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7644" y="2906716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20091" y="1600203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320916" y="1600203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2" y="1535113"/>
            <a:ext cx="63632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20092" y="2174875"/>
            <a:ext cx="63632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3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30704" y="273053"/>
            <a:ext cx="80510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0093" y="1435103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2854" y="4800601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22854" y="5367339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0" y="1600203"/>
            <a:ext cx="129616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090" y="6356353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9080-F2EB-4EC7-8A4D-2E61B1D53B8D}" type="datetimeFigureOut">
              <a:rPr lang="ru-RU" smtClean="0"/>
              <a:pPr/>
              <a:t>17.07.2023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920615" y="6356353"/>
            <a:ext cx="456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21291" y="6356353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4AC3-A3FD-482B-A123-F61CDA82F48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136" y="142856"/>
            <a:ext cx="13050250" cy="114300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ORM</a:t>
            </a:r>
            <a:r>
              <a:rPr lang="en-US" dirty="0" smtClean="0"/>
              <a:t> - </a:t>
            </a:r>
            <a:r>
              <a:rPr lang="en-US" i="0" dirty="0" smtClean="0"/>
              <a:t>Object-Relational Mapping</a:t>
            </a:r>
            <a:r>
              <a:rPr lang="ru-RU" i="0" dirty="0" smtClean="0"/>
              <a:t> </a:t>
            </a:r>
            <a:br>
              <a:rPr lang="ru-RU" i="0" dirty="0" smtClean="0"/>
            </a:br>
            <a:r>
              <a:rPr lang="ru-RU" i="0" dirty="0" smtClean="0"/>
              <a:t>(</a:t>
            </a:r>
            <a:r>
              <a:rPr lang="ru-RU" i="1" dirty="0" smtClean="0"/>
              <a:t>объектно-реляционное отображение)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5100" y="1500174"/>
            <a:ext cx="13005285" cy="4138626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ORM - </a:t>
            </a:r>
            <a:r>
              <a:rPr lang="en-US" dirty="0" err="1" smtClean="0"/>
              <a:t>Bitrix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Предпосылки и причины появления инструмента: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Код в старом ядре устарел и стал сложно поддерживаемым.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Нужен универсальный инструмент для работы с любыми таблицами </a:t>
            </a:r>
            <a:r>
              <a:rPr lang="en-US" sz="2400" dirty="0" smtClean="0"/>
              <a:t>CMS</a:t>
            </a:r>
            <a:endParaRPr lang="ru-RU" sz="2400" dirty="0" smtClean="0"/>
          </a:p>
          <a:p>
            <a:pPr marL="457200" indent="-457200">
              <a:buNone/>
            </a:pPr>
            <a:endParaRPr lang="ru-RU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Демонстрация базового 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Модуль </a:t>
            </a:r>
            <a:r>
              <a:rPr lang="en-US" b="1" dirty="0" err="1" smtClean="0"/>
              <a:t>Bitrix</a:t>
            </a:r>
            <a:r>
              <a:rPr lang="ru-RU" dirty="0" smtClean="0"/>
              <a:t>, папка </a:t>
            </a:r>
            <a:r>
              <a:rPr lang="en-US" b="1" dirty="0" smtClean="0"/>
              <a:t>lib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Наследуемся от </a:t>
            </a:r>
            <a:r>
              <a:rPr lang="en-US" b="1" dirty="0" err="1" smtClean="0"/>
              <a:t>Bitrix</a:t>
            </a:r>
            <a:r>
              <a:rPr lang="en-US" b="1" dirty="0" smtClean="0"/>
              <a:t>\Main\ORM\Data\</a:t>
            </a:r>
            <a:r>
              <a:rPr lang="en-US" b="1" dirty="0" err="1" smtClean="0"/>
              <a:t>DataManager</a:t>
            </a:r>
            <a:endParaRPr lang="ru-RU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CRUD-операции: </a:t>
            </a:r>
            <a:r>
              <a:rPr lang="ru-RU" dirty="0" err="1" smtClean="0"/>
              <a:t>Create</a:t>
            </a:r>
            <a:r>
              <a:rPr lang="ru-RU" dirty="0" smtClean="0"/>
              <a:t>, </a:t>
            </a:r>
            <a:r>
              <a:rPr lang="ru-RU" dirty="0" err="1" smtClean="0"/>
              <a:t>Read</a:t>
            </a:r>
            <a:r>
              <a:rPr lang="ru-RU" dirty="0" smtClean="0"/>
              <a:t>, </a:t>
            </a:r>
            <a:r>
              <a:rPr lang="ru-RU" dirty="0" err="1" smtClean="0"/>
              <a:t>Update</a:t>
            </a:r>
            <a:r>
              <a:rPr lang="ru-RU" dirty="0" smtClean="0"/>
              <a:t>, </a:t>
            </a:r>
            <a:r>
              <a:rPr lang="ru-RU" dirty="0" err="1" smtClean="0"/>
              <a:t>Delete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(создание, чтение, обновление и удаление данных).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Унифицированные события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Демонстрация работы с множественным полем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\</a:t>
            </a:r>
            <a:r>
              <a:rPr lang="en-US" i="1" dirty="0" err="1" smtClean="0"/>
              <a:t>Bitrix</a:t>
            </a:r>
            <a:r>
              <a:rPr lang="en-US" i="1" dirty="0" smtClean="0"/>
              <a:t>\</a:t>
            </a:r>
            <a:r>
              <a:rPr lang="en-US" i="1" dirty="0" err="1" smtClean="0"/>
              <a:t>Iblock</a:t>
            </a:r>
            <a:r>
              <a:rPr lang="en-US" i="1" dirty="0" smtClean="0"/>
              <a:t>\Elements\Element&lt;</a:t>
            </a:r>
            <a:r>
              <a:rPr lang="ru-RU" i="1" dirty="0" smtClean="0"/>
              <a:t>Символьный код </a:t>
            </a:r>
            <a:r>
              <a:rPr lang="en-US" i="1" dirty="0" smtClean="0"/>
              <a:t>API&gt;Table</a:t>
            </a:r>
            <a:endParaRPr lang="en-US" dirty="0" smtClean="0"/>
          </a:p>
          <a:p>
            <a:r>
              <a:rPr lang="en-US" dirty="0" smtClean="0"/>
              <a:t>-&gt;</a:t>
            </a:r>
            <a:r>
              <a:rPr lang="en-US" dirty="0" err="1" smtClean="0"/>
              <a:t>fetchCollection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-&gt;</a:t>
            </a:r>
            <a:r>
              <a:rPr lang="en-US" dirty="0" err="1" smtClean="0"/>
              <a:t>getBrandRef</a:t>
            </a:r>
            <a:r>
              <a:rPr lang="en-US" dirty="0" smtClean="0"/>
              <a:t>() (</a:t>
            </a:r>
            <a:r>
              <a:rPr lang="ru-RU" dirty="0" smtClean="0"/>
              <a:t>Метод для свойства </a:t>
            </a:r>
            <a:r>
              <a:rPr lang="en-US" b="1" dirty="0" smtClean="0"/>
              <a:t>BRAND_REF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-&gt;</a:t>
            </a:r>
            <a:r>
              <a:rPr lang="en-US" dirty="0" err="1" smtClean="0"/>
              <a:t>getMaterial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Метод для свойства </a:t>
            </a:r>
            <a:r>
              <a:rPr lang="en-US" b="1" dirty="0" smtClean="0"/>
              <a:t>MATERIAL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-&gt;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Демонстрация </a:t>
            </a:r>
            <a:r>
              <a:rPr lang="ru-RU" dirty="0" smtClean="0"/>
              <a:t>работы с привязкой к </a:t>
            </a:r>
            <a:r>
              <a:rPr lang="ru-RU" dirty="0" smtClean="0"/>
              <a:t>сущности.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своих таблиц, в методе </a:t>
            </a:r>
            <a:r>
              <a:rPr lang="en-US" dirty="0" err="1" smtClean="0"/>
              <a:t>getMap</a:t>
            </a:r>
            <a:r>
              <a:rPr lang="en-US" dirty="0" smtClean="0"/>
              <a:t>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new </a:t>
            </a:r>
            <a:r>
              <a:rPr lang="en-US" dirty="0" smtClean="0"/>
              <a:t>ORM\Fields\Relations\Reference(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'CREATED_BY_USER'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'\</a:t>
            </a:r>
            <a:r>
              <a:rPr lang="en-US" b="1" dirty="0" err="1" smtClean="0"/>
              <a:t>Bitrix</a:t>
            </a:r>
            <a:r>
              <a:rPr lang="en-US" b="1" dirty="0" smtClean="0"/>
              <a:t>\Main\User'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[</a:t>
            </a:r>
            <a:r>
              <a:rPr lang="en-US" b="1" dirty="0" smtClean="0"/>
              <a:t>'=</a:t>
            </a:r>
            <a:r>
              <a:rPr lang="en-US" b="1" dirty="0" err="1" smtClean="0"/>
              <a:t>this.CREATED_BY</a:t>
            </a:r>
            <a:r>
              <a:rPr lang="en-US" b="1" dirty="0" smtClean="0"/>
              <a:t>' </a:t>
            </a:r>
            <a:r>
              <a:rPr lang="en-US" dirty="0" smtClean="0"/>
              <a:t>=&gt; </a:t>
            </a:r>
            <a:r>
              <a:rPr lang="en-US" b="1" dirty="0" smtClean="0"/>
              <a:t>'ref.ID'</a:t>
            </a:r>
            <a:r>
              <a:rPr lang="en-US" dirty="0" smtClean="0"/>
              <a:t>],</a:t>
            </a:r>
            <a:br>
              <a:rPr lang="en-US" dirty="0" smtClean="0"/>
            </a:br>
            <a:r>
              <a:rPr lang="en-US" dirty="0" smtClean="0"/>
              <a:t>    [</a:t>
            </a:r>
            <a:r>
              <a:rPr lang="en-US" b="1" dirty="0" smtClean="0"/>
              <a:t>'</a:t>
            </a:r>
            <a:r>
              <a:rPr lang="en-US" b="1" dirty="0" err="1" smtClean="0"/>
              <a:t>join_type</a:t>
            </a:r>
            <a:r>
              <a:rPr lang="en-US" b="1" dirty="0" smtClean="0"/>
              <a:t>' </a:t>
            </a:r>
            <a:r>
              <a:rPr lang="en-US" dirty="0" smtClean="0"/>
              <a:t>=&gt; </a:t>
            </a:r>
            <a:r>
              <a:rPr lang="en-US" b="1" dirty="0" smtClean="0"/>
              <a:t>'LEFT'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),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Демонстрация работы с привязкой к элементу </a:t>
            </a:r>
            <a:r>
              <a:rPr lang="ru-RU" dirty="0" err="1" smtClean="0"/>
              <a:t>инфоблока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своих таблиц:</a:t>
            </a:r>
            <a:br>
              <a:rPr lang="ru-RU" dirty="0" smtClean="0"/>
            </a:br>
            <a:r>
              <a:rPr lang="en-US" b="1" dirty="0" smtClean="0"/>
              <a:t>new </a:t>
            </a:r>
            <a:r>
              <a:rPr lang="en-US" dirty="0" smtClean="0"/>
              <a:t>ORM\Fields\Relations\Reference(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'IBLOCK_TABLE'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'\</a:t>
            </a:r>
            <a:r>
              <a:rPr lang="en-US" b="1" dirty="0" err="1" smtClean="0"/>
              <a:t>Bitrix</a:t>
            </a:r>
            <a:r>
              <a:rPr lang="en-US" b="1" dirty="0" smtClean="0"/>
              <a:t>\</a:t>
            </a:r>
            <a:r>
              <a:rPr lang="en-US" b="1" dirty="0" err="1" smtClean="0"/>
              <a:t>Iblock</a:t>
            </a:r>
            <a:r>
              <a:rPr lang="en-US" b="1" dirty="0" smtClean="0"/>
              <a:t>\Element'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[</a:t>
            </a:r>
            <a:r>
              <a:rPr lang="en-US" b="1" dirty="0" smtClean="0"/>
              <a:t>'=</a:t>
            </a:r>
            <a:r>
              <a:rPr lang="en-US" b="1" dirty="0" err="1" smtClean="0"/>
              <a:t>this.ELEMENT_ID</a:t>
            </a:r>
            <a:r>
              <a:rPr lang="en-US" b="1" dirty="0" smtClean="0"/>
              <a:t>' </a:t>
            </a:r>
            <a:r>
              <a:rPr lang="en-US" dirty="0" smtClean="0"/>
              <a:t>=&gt; </a:t>
            </a:r>
            <a:r>
              <a:rPr lang="en-US" b="1" dirty="0" smtClean="0"/>
              <a:t>'ref.ID'</a:t>
            </a:r>
            <a:r>
              <a:rPr lang="en-US" dirty="0" smtClean="0"/>
              <a:t>],</a:t>
            </a:r>
            <a:br>
              <a:rPr lang="en-US" dirty="0" smtClean="0"/>
            </a:br>
            <a:r>
              <a:rPr lang="en-US" dirty="0" smtClean="0"/>
              <a:t>    [</a:t>
            </a:r>
            <a:r>
              <a:rPr lang="en-US" b="1" dirty="0" smtClean="0"/>
              <a:t>'</a:t>
            </a:r>
            <a:r>
              <a:rPr lang="en-US" b="1" dirty="0" err="1" smtClean="0"/>
              <a:t>join_type</a:t>
            </a:r>
            <a:r>
              <a:rPr lang="en-US" b="1" dirty="0" smtClean="0"/>
              <a:t>' </a:t>
            </a:r>
            <a:r>
              <a:rPr lang="en-US" dirty="0" smtClean="0"/>
              <a:t>=&gt; </a:t>
            </a:r>
            <a:r>
              <a:rPr lang="en-US" b="1" dirty="0" smtClean="0"/>
              <a:t>'LEFT'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),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125</Words>
  <Application>Microsoft Office PowerPoint</Application>
  <PresentationFormat>Произвольный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ORM - Object-Relational Mapping  (объектно-реляционное отображение)</vt:lpstr>
      <vt:lpstr>ORM - Bitrix</vt:lpstr>
      <vt:lpstr>Демонстрация базового запроса</vt:lpstr>
      <vt:lpstr>Демонстрация работы с множественным полем</vt:lpstr>
      <vt:lpstr>   Демонстрация работы с привязкой к сущности.   </vt:lpstr>
      <vt:lpstr>Демонстрация работы с привязкой к элементу инфоблока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- Object-Relational Mapping  (объектно-реляционное отображение)</dc:title>
  <dc:creator>b-e-a-m@ya.ru</dc:creator>
  <cp:lastModifiedBy>b-e-a-m@ya.ru</cp:lastModifiedBy>
  <cp:revision>98</cp:revision>
  <dcterms:created xsi:type="dcterms:W3CDTF">2023-07-11T13:14:31Z</dcterms:created>
  <dcterms:modified xsi:type="dcterms:W3CDTF">2023-07-17T14:05:15Z</dcterms:modified>
</cp:coreProperties>
</file>