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7516" y="1669775"/>
            <a:ext cx="8676222" cy="1928192"/>
          </a:xfrm>
        </p:spPr>
        <p:txBody>
          <a:bodyPr/>
          <a:lstStyle/>
          <a:p>
            <a:r>
              <a:rPr lang="ru-RU" dirty="0" smtClean="0"/>
              <a:t>ООП модель игры «</a:t>
            </a:r>
            <a:r>
              <a:rPr lang="ru-RU" dirty="0" err="1" smtClean="0"/>
              <a:t>Гвинт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9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dirty="0" err="1">
                <a:effectLst/>
              </a:rPr>
              <a:t>Гвинт</a:t>
            </a:r>
            <a:r>
              <a:rPr lang="ru-RU" dirty="0">
                <a:effectLst/>
              </a:rPr>
              <a:t> — это пошаговая тактическая коллекционная карточная игра</a:t>
            </a:r>
            <a:r>
              <a:rPr lang="ru-RU" dirty="0" smtClean="0">
                <a:effectLst/>
              </a:rPr>
              <a:t>. </a:t>
            </a:r>
            <a:r>
              <a:rPr lang="ru-RU" dirty="0">
                <a:effectLst/>
              </a:rPr>
              <a:t>Игроки играют друг против друга, </a:t>
            </a:r>
            <a:r>
              <a:rPr lang="ru-RU" dirty="0" smtClean="0">
                <a:effectLst/>
              </a:rPr>
              <a:t>предварительно </a:t>
            </a:r>
            <a:r>
              <a:rPr lang="ru-RU" dirty="0">
                <a:effectLst/>
              </a:rPr>
              <a:t>собранными колодами, которые могут включать в себя от 25 до 40 карт</a:t>
            </a:r>
            <a:r>
              <a:rPr lang="ru-RU" dirty="0" smtClean="0">
                <a:effectLst/>
              </a:rPr>
              <a:t>. </a:t>
            </a:r>
            <a:r>
              <a:rPr lang="ru-RU" dirty="0">
                <a:effectLst/>
              </a:rPr>
              <a:t>Игроки ходят по очереди; очерёдность первого хода определяется жребием. В течение своего хода игрок может выложить на игровой стол карту </a:t>
            </a:r>
            <a:r>
              <a:rPr lang="ru-RU" dirty="0" smtClean="0">
                <a:effectLst/>
              </a:rPr>
              <a:t>существа, </a:t>
            </a:r>
            <a:r>
              <a:rPr lang="ru-RU" dirty="0">
                <a:effectLst/>
              </a:rPr>
              <a:t>заклинание, </a:t>
            </a:r>
            <a:r>
              <a:rPr lang="ru-RU" dirty="0" smtClean="0">
                <a:effectLst/>
              </a:rPr>
              <a:t>или </a:t>
            </a:r>
            <a:r>
              <a:rPr lang="ru-RU" dirty="0">
                <a:effectLst/>
              </a:rPr>
              <a:t>же спасовать</a:t>
            </a:r>
            <a:r>
              <a:rPr lang="ru-RU" dirty="0" smtClean="0">
                <a:effectLst/>
              </a:rPr>
              <a:t>. </a:t>
            </a:r>
            <a:r>
              <a:rPr lang="ru-RU" dirty="0">
                <a:effectLst/>
              </a:rPr>
              <a:t>Цель игры: комбинируя имеющиеся карты в нужной последовательности, усиливая свои отряды и ослабляя отряды соперника, добиться превосходства по очкам и победить в двух раундах из трёх. Пас со стороны обоих игроков ознаменовывает конец раунда или матча. В матче выигрывает тот игрок, чья сила отрядов на игровом поле к концу раунда превышает силу отрядов противника.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77078"/>
            <a:ext cx="9905998" cy="765313"/>
          </a:xfrm>
        </p:spPr>
        <p:txBody>
          <a:bodyPr/>
          <a:lstStyle/>
          <a:p>
            <a:r>
              <a:rPr lang="en-US" b="1" dirty="0">
                <a:effectLst/>
              </a:rPr>
              <a:t>Use cases: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64975"/>
            <a:ext cx="9905998" cy="4929808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effectLst/>
              </a:rPr>
              <a:t> Создание </a:t>
            </a:r>
            <a:r>
              <a:rPr lang="ru-RU" dirty="0" err="1">
                <a:effectLst/>
              </a:rPr>
              <a:t>кастомной</a:t>
            </a:r>
            <a:r>
              <a:rPr lang="ru-RU" dirty="0">
                <a:effectLst/>
              </a:rPr>
              <a:t> колоды.</a:t>
            </a:r>
          </a:p>
          <a:p>
            <a:pPr lvl="0"/>
            <a:r>
              <a:rPr lang="ru-RU" dirty="0">
                <a:effectLst/>
              </a:rPr>
              <a:t> Генерация стандартных колод.</a:t>
            </a:r>
          </a:p>
          <a:p>
            <a:pPr lvl="0"/>
            <a:r>
              <a:rPr lang="ru-RU" dirty="0">
                <a:effectLst/>
              </a:rPr>
              <a:t> Игра со счетом 2:0 по раундам.</a:t>
            </a:r>
          </a:p>
          <a:p>
            <a:pPr lvl="0"/>
            <a:r>
              <a:rPr lang="ru-RU" dirty="0">
                <a:effectLst/>
              </a:rPr>
              <a:t> Игра со счетом 2:1 по раундам.</a:t>
            </a:r>
          </a:p>
          <a:p>
            <a:pPr lvl="0"/>
            <a:r>
              <a:rPr lang="ru-RU" dirty="0">
                <a:effectLst/>
              </a:rPr>
              <a:t> Игра с колодами разных фракций.</a:t>
            </a:r>
          </a:p>
          <a:p>
            <a:pPr lvl="0"/>
            <a:r>
              <a:rPr lang="ru-RU" dirty="0">
                <a:effectLst/>
              </a:rPr>
              <a:t> Игра, в которой один из игроков сдался.</a:t>
            </a:r>
          </a:p>
          <a:p>
            <a:pPr lvl="0"/>
            <a:r>
              <a:rPr lang="ru-RU" dirty="0">
                <a:effectLst/>
              </a:rPr>
              <a:t> Бой с использование карт существ и заклинаний.</a:t>
            </a:r>
          </a:p>
          <a:p>
            <a:pPr lvl="0"/>
            <a:r>
              <a:rPr lang="ru-RU" dirty="0">
                <a:effectLst/>
              </a:rPr>
              <a:t> Демонстрация боя с созданными колодами </a:t>
            </a:r>
            <a:r>
              <a:rPr lang="ru-RU" dirty="0" err="1">
                <a:effectLst/>
              </a:rPr>
              <a:t>рандомно</a:t>
            </a:r>
            <a:r>
              <a:rPr lang="ru-RU" dirty="0">
                <a:effectLst/>
              </a:rPr>
              <a:t>.</a:t>
            </a:r>
          </a:p>
          <a:p>
            <a:pPr lvl="0"/>
            <a:r>
              <a:rPr lang="ru-RU" dirty="0">
                <a:effectLst/>
              </a:rPr>
              <a:t> Демонстрация, с созданными колодами, боя при победе первого игрока.</a:t>
            </a:r>
          </a:p>
          <a:p>
            <a:pPr lvl="0"/>
            <a:r>
              <a:rPr lang="ru-RU" dirty="0">
                <a:effectLst/>
              </a:rPr>
              <a:t> Демонстрация, с созданными колодами, боя при победе второго игрока.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Недочеты в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610678"/>
            <a:ext cx="9905998" cy="2279374"/>
          </a:xfrm>
        </p:spPr>
        <p:txBody>
          <a:bodyPr/>
          <a:lstStyle/>
          <a:p>
            <a:r>
              <a:rPr lang="ru-RU" dirty="0" smtClean="0">
                <a:effectLst/>
              </a:rPr>
              <a:t>Не полностью продемонстрированы </a:t>
            </a:r>
            <a:r>
              <a:rPr lang="ru-RU" dirty="0">
                <a:effectLst/>
              </a:rPr>
              <a:t>принципы </a:t>
            </a:r>
            <a:r>
              <a:rPr lang="ru-RU" dirty="0" smtClean="0">
                <a:effectLst/>
              </a:rPr>
              <a:t>полиморфизма</a:t>
            </a:r>
          </a:p>
          <a:p>
            <a:r>
              <a:rPr lang="ru-RU" dirty="0" smtClean="0"/>
              <a:t>Сильная связанность между классами</a:t>
            </a:r>
            <a:endParaRPr lang="en-US" dirty="0" smtClean="0"/>
          </a:p>
          <a:p>
            <a:r>
              <a:rPr lang="ru-RU" dirty="0" smtClean="0"/>
              <a:t>Из-за особенностей реализации присутствуют </a:t>
            </a:r>
            <a:r>
              <a:rPr lang="ru-RU" dirty="0"/>
              <a:t>з</a:t>
            </a:r>
            <a:r>
              <a:rPr lang="ru-RU" dirty="0" smtClean="0"/>
              <a:t>асоренные сигнатуры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0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122</TotalTime>
  <Words>118</Words>
  <Application>Microsoft Macintosh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Сетка</vt:lpstr>
      <vt:lpstr>ООП модель игры «Гвинт»</vt:lpstr>
      <vt:lpstr>Суть игры</vt:lpstr>
      <vt:lpstr>Use cases:</vt:lpstr>
      <vt:lpstr>Недочеты в реализации: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модель игры «Гвинт»</dc:title>
  <dc:creator>пользователь Microsoft Office</dc:creator>
  <cp:lastModifiedBy>пользователь Microsoft Office</cp:lastModifiedBy>
  <cp:revision>4</cp:revision>
  <dcterms:created xsi:type="dcterms:W3CDTF">2017-10-05T19:50:51Z</dcterms:created>
  <dcterms:modified xsi:type="dcterms:W3CDTF">2017-10-05T21:53:25Z</dcterms:modified>
</cp:coreProperties>
</file>