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198783"/>
            <a:ext cx="8676222" cy="1311966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Перевод числа из цифровой записи в строковую</a:t>
            </a:r>
            <a:r>
              <a:rPr lang="ru-RU" sz="2800" b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1948070"/>
            <a:ext cx="8676222" cy="384313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effectLst/>
              </a:rPr>
              <a:t>Перевод </a:t>
            </a:r>
            <a:r>
              <a:rPr lang="ru-RU" dirty="0">
                <a:effectLst/>
              </a:rPr>
              <a:t>числа из цифровой записи в строковую. Например 134345 будет "сто тридцать четыре тысячи триста сорок пять".</a:t>
            </a:r>
          </a:p>
          <a:p>
            <a:r>
              <a:rPr lang="ru-RU" dirty="0">
                <a:effectLst/>
              </a:rPr>
              <a:t>Учесть склонения - разница в окончаниях (к примеру, две и два).</a:t>
            </a:r>
          </a:p>
          <a:p>
            <a:r>
              <a:rPr lang="ru-RU" dirty="0">
                <a:effectLst/>
              </a:rPr>
              <a:t>Алгоритм должен работать для сколько угодно большого числа, соответственно, значения степеней - миллион, тысяча, </a:t>
            </a:r>
            <a:r>
              <a:rPr lang="ru-RU" dirty="0" smtClean="0">
                <a:effectLst/>
              </a:rPr>
              <a:t>миллиа</a:t>
            </a:r>
            <a:r>
              <a:rPr lang="ru-RU" dirty="0">
                <a:effectLst/>
              </a:rPr>
              <a:t>р</a:t>
            </a:r>
            <a:r>
              <a:rPr lang="ru-RU" dirty="0" smtClean="0">
                <a:effectLst/>
              </a:rPr>
              <a:t>д </a:t>
            </a:r>
            <a:r>
              <a:rPr lang="ru-RU" dirty="0">
                <a:effectLst/>
              </a:rPr>
              <a:t>и т.д. - должны браться из справочника, к примеру, текстового файла.</a:t>
            </a:r>
          </a:p>
          <a:p>
            <a:r>
              <a:rPr lang="ru-RU" dirty="0">
                <a:effectLst/>
              </a:rPr>
              <a:t>Обязательно создать </a:t>
            </a:r>
            <a:r>
              <a:rPr lang="ru-RU" dirty="0" err="1">
                <a:effectLst/>
              </a:rPr>
              <a:t>Data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Driven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Test</a:t>
            </a:r>
            <a:r>
              <a:rPr lang="ru-RU" dirty="0">
                <a:effectLst/>
              </a:rPr>
              <a:t> (я, как пользователь, должен иметь возможность ввести множество наборов 1.число 2.правильный эталонный результат, тест самостоятельно проверяет все наборы и говорит, что неверное), который доказывает, что Ваш алгоритм работает правильно.</a:t>
            </a:r>
          </a:p>
          <a:p>
            <a:r>
              <a:rPr lang="ru-RU" dirty="0">
                <a:effectLst/>
              </a:rPr>
              <a:t>Использовать JUnit.</a:t>
            </a:r>
          </a:p>
          <a:p>
            <a:r>
              <a:rPr lang="ru-RU" dirty="0">
                <a:effectLst/>
              </a:rPr>
              <a:t>По возможности, применить ООП.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3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191"/>
          </a:xfrm>
        </p:spPr>
        <p:txBody>
          <a:bodyPr/>
          <a:lstStyle/>
          <a:p>
            <a:r>
              <a:rPr lang="ru-RU" b="1">
                <a:effectLst/>
              </a:rPr>
              <a:t>Было </a:t>
            </a:r>
            <a:r>
              <a:rPr lang="ru-RU" b="1">
                <a:effectLst/>
              </a:rPr>
              <a:t>реализовано</a:t>
            </a:r>
            <a:r>
              <a:rPr lang="ru-RU" b="1" smtClean="0">
                <a:effectLst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27583"/>
            <a:ext cx="9905998" cy="3763617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ООП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Перевод дробной части</a:t>
            </a:r>
          </a:p>
          <a:p>
            <a:r>
              <a:rPr lang="ru-RU" dirty="0">
                <a:effectLst/>
              </a:rPr>
              <a:t>Перевод для сколько угодного числа, с возможностью расширения справочника степеней</a:t>
            </a:r>
          </a:p>
          <a:p>
            <a:r>
              <a:rPr lang="ru-RU" dirty="0" err="1">
                <a:effectLst/>
              </a:rPr>
              <a:t>Data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Driven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Test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Тестирование, как позитивное, так и негативное</a:t>
            </a:r>
          </a:p>
          <a:p>
            <a:r>
              <a:rPr lang="ru-RU" dirty="0" err="1">
                <a:effectLst/>
              </a:rPr>
              <a:t>Логирование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49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Используемые технологии: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107097"/>
            <a:ext cx="9905998" cy="3684104"/>
          </a:xfrm>
        </p:spPr>
        <p:txBody>
          <a:bodyPr/>
          <a:lstStyle/>
          <a:p>
            <a:r>
              <a:rPr lang="ru-RU" dirty="0" smtClean="0"/>
              <a:t>Перед </a:t>
            </a:r>
            <a:r>
              <a:rPr lang="ru-RU" dirty="0"/>
              <a:t>запуском проверить, что установлены </a:t>
            </a:r>
            <a:r>
              <a:rPr lang="ru-RU" dirty="0" err="1"/>
              <a:t>Java</a:t>
            </a:r>
            <a:r>
              <a:rPr lang="ru-RU" dirty="0"/>
              <a:t> 8 и </a:t>
            </a:r>
            <a:r>
              <a:rPr lang="ru-RU" dirty="0" err="1"/>
              <a:t>Maven</a:t>
            </a:r>
            <a:r>
              <a:rPr lang="ru-RU" dirty="0"/>
              <a:t> 3.3.9. </a:t>
            </a:r>
            <a:r>
              <a:rPr lang="ru-RU" dirty="0" smtClean="0"/>
              <a:t>(</a:t>
            </a:r>
            <a:r>
              <a:rPr lang="ru-RU" dirty="0"/>
              <a:t>Проверка версии </a:t>
            </a:r>
            <a:r>
              <a:rPr lang="ru-RU" dirty="0" err="1"/>
              <a:t>Java</a:t>
            </a:r>
            <a:r>
              <a:rPr lang="ru-RU" dirty="0"/>
              <a:t> возможна с помощью команды: </a:t>
            </a:r>
            <a:r>
              <a:rPr lang="ru-RU" dirty="0" err="1"/>
              <a:t>java</a:t>
            </a:r>
            <a:r>
              <a:rPr lang="ru-RU" dirty="0"/>
              <a:t> -</a:t>
            </a:r>
            <a:r>
              <a:rPr lang="ru-RU" dirty="0" err="1" smtClean="0"/>
              <a:t>version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Сборщик проектов </a:t>
            </a:r>
            <a:r>
              <a:rPr lang="ru-RU" dirty="0" err="1"/>
              <a:t>Maven</a:t>
            </a:r>
            <a:r>
              <a:rPr lang="ru-RU" dirty="0"/>
              <a:t> </a:t>
            </a:r>
            <a:r>
              <a:rPr lang="ru-RU" dirty="0" smtClean="0"/>
              <a:t>(Проверка версии возможна </a:t>
            </a:r>
            <a:r>
              <a:rPr lang="ru-RU" dirty="0"/>
              <a:t>с помощью команды: </a:t>
            </a:r>
            <a:r>
              <a:rPr lang="ru-RU" dirty="0" err="1"/>
              <a:t>mvn</a:t>
            </a:r>
            <a:r>
              <a:rPr lang="ru-RU" dirty="0"/>
              <a:t> -</a:t>
            </a:r>
            <a:r>
              <a:rPr lang="ru-RU" dirty="0" err="1" smtClean="0"/>
              <a:t>v</a:t>
            </a:r>
            <a:r>
              <a:rPr lang="ru-RU" dirty="0" smtClean="0"/>
              <a:t>.)</a:t>
            </a:r>
          </a:p>
          <a:p>
            <a:r>
              <a:rPr lang="ru-RU" dirty="0" smtClean="0"/>
              <a:t>Тесты </a:t>
            </a:r>
            <a:r>
              <a:rPr lang="ru-RU" dirty="0"/>
              <a:t>с помощью технологии </a:t>
            </a:r>
            <a:r>
              <a:rPr lang="ru-RU" dirty="0" smtClean="0"/>
              <a:t>TestNG</a:t>
            </a:r>
          </a:p>
          <a:p>
            <a:r>
              <a:rPr lang="en-US" dirty="0"/>
              <a:t>Data Driven </a:t>
            </a:r>
            <a:r>
              <a:rPr lang="en-US" dirty="0" smtClean="0"/>
              <a:t>Test</a:t>
            </a:r>
            <a:endParaRPr lang="ru-RU" dirty="0" smtClean="0"/>
          </a:p>
          <a:p>
            <a:r>
              <a:rPr lang="ru-RU" dirty="0" smtClean="0"/>
              <a:t>ООП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02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5130"/>
          </a:xfrm>
        </p:spPr>
        <p:txBody>
          <a:bodyPr/>
          <a:lstStyle/>
          <a:p>
            <a:r>
              <a:rPr lang="en-US" b="1" dirty="0" smtClean="0">
                <a:effectLst/>
              </a:rPr>
              <a:t>Запуск</a:t>
            </a:r>
            <a:r>
              <a:rPr lang="en-US" b="1" dirty="0">
                <a:effectLst/>
              </a:rPr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15549"/>
            <a:ext cx="9905998" cy="3008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Для перевода числа из цифровой записи в строковую достаточно создать объект типа NumberToWords </a:t>
            </a:r>
            <a:r>
              <a:rPr lang="en-US" dirty="0" smtClean="0"/>
              <a:t>и </a:t>
            </a:r>
            <a:r>
              <a:rPr lang="en-US" dirty="0"/>
              <a:t>вызвать у него метод convertNumberToWords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Пример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 NumberToWords numberToWords = new NumberToWords(); </a:t>
            </a:r>
            <a:br>
              <a:rPr lang="en-US" dirty="0"/>
            </a:br>
            <a:r>
              <a:rPr lang="en-US" dirty="0"/>
              <a:t>  numberToWords.convertNumberToWords("114.011"); "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65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72278"/>
            <a:ext cx="9905998" cy="1007165"/>
          </a:xfrm>
        </p:spPr>
        <p:txBody>
          <a:bodyPr/>
          <a:lstStyle/>
          <a:p>
            <a:r>
              <a:rPr lang="ru-RU" b="1">
                <a:effectLst/>
              </a:rPr>
              <a:t>Исправления</a:t>
            </a:r>
            <a:r>
              <a:rPr lang="ru-RU" b="1" smtClean="0">
                <a:effectLst/>
              </a:rPr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404730"/>
            <a:ext cx="9905998" cy="528761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effectLst/>
              </a:rPr>
              <a:t>Исправлены </a:t>
            </a:r>
            <a:r>
              <a:rPr lang="ru-RU" dirty="0">
                <a:effectLst/>
              </a:rPr>
              <a:t>абсолютные пути к файлам. Теперь файлы в /</a:t>
            </a:r>
            <a:r>
              <a:rPr lang="ru-RU">
                <a:effectLst/>
              </a:rPr>
              <a:t>resourse</a:t>
            </a:r>
            <a:r>
              <a:rPr lang="ru-RU" dirty="0">
                <a:effectLst/>
              </a:rPr>
              <a:t> и путь указан от корня проекта.</a:t>
            </a:r>
          </a:p>
          <a:p>
            <a:r>
              <a:rPr lang="ru-RU" dirty="0">
                <a:effectLst/>
              </a:rPr>
              <a:t>Пути к файлам вынесены в константы.</a:t>
            </a:r>
          </a:p>
          <a:p>
            <a:r>
              <a:rPr lang="ru-RU" dirty="0">
                <a:effectLst/>
              </a:rPr>
              <a:t>Пересмотрены названия тестовых файлов. Теперь исходя из названия можно сделать некоторое представление о их содержании.</a:t>
            </a:r>
          </a:p>
          <a:p>
            <a:r>
              <a:rPr lang="ru-RU" dirty="0">
                <a:effectLst/>
              </a:rPr>
              <a:t>Добавлены JavaDocs.</a:t>
            </a:r>
          </a:p>
          <a:p>
            <a:r>
              <a:rPr lang="ru-RU" dirty="0">
                <a:effectLst/>
              </a:rPr>
              <a:t>Пересмотрено тестирование. Были добавлены негативные тесты. Теперь TestNG вместо JUnit.</a:t>
            </a:r>
          </a:p>
          <a:p>
            <a:r>
              <a:rPr lang="ru-RU" dirty="0">
                <a:effectLst/>
              </a:rPr>
              <a:t>Пересмотрено логгирование. Теперь используется log4j.</a:t>
            </a:r>
          </a:p>
          <a:p>
            <a:r>
              <a:rPr lang="ru-RU" dirty="0">
                <a:effectLst/>
              </a:rPr>
              <a:t>Был выработан шаблон названий тестам.</a:t>
            </a:r>
          </a:p>
          <a:p>
            <a:r>
              <a:rPr lang="ru-RU" dirty="0">
                <a:effectLst/>
              </a:rPr>
              <a:t>Обработка исключений теперь на английском.</a:t>
            </a:r>
          </a:p>
          <a:p>
            <a:r>
              <a:rPr lang="ru-RU" dirty="0">
                <a:effectLst/>
              </a:rPr>
              <a:t>Добавлен .gitignore в который были внесены каталоги .idea ,target &amp; etc.</a:t>
            </a:r>
          </a:p>
          <a:p>
            <a:r>
              <a:rPr lang="ru-RU" dirty="0">
                <a:effectLst/>
              </a:rPr>
              <a:t>Метод main заменен тестовым методом.</a:t>
            </a:r>
          </a:p>
          <a:p>
            <a:r>
              <a:rPr lang="ru-RU" dirty="0">
                <a:effectLst/>
              </a:rPr>
              <a:t>По возможности код не дублируется.</a:t>
            </a:r>
          </a:p>
          <a:p>
            <a:r>
              <a:rPr lang="ru-RU" dirty="0">
                <a:effectLst/>
              </a:rPr>
              <a:t>Исправлены неточности.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597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22</TotalTime>
  <Words>339</Words>
  <Application>Microsoft Macintosh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Сетка</vt:lpstr>
      <vt:lpstr>Перевод числа из цифровой записи в строковую.</vt:lpstr>
      <vt:lpstr>Было реализовано:</vt:lpstr>
      <vt:lpstr>Используемые технологии:</vt:lpstr>
      <vt:lpstr>Запуск:</vt:lpstr>
      <vt:lpstr>Исправления: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числа из цифровой записи в строковую.</dc:title>
  <dc:creator>пользователь Microsoft Office</dc:creator>
  <cp:lastModifiedBy>пользователь Microsoft Office</cp:lastModifiedBy>
  <cp:revision>3</cp:revision>
  <dcterms:created xsi:type="dcterms:W3CDTF">2017-10-06T06:42:58Z</dcterms:created>
  <dcterms:modified xsi:type="dcterms:W3CDTF">2017-10-06T07:05:22Z</dcterms:modified>
</cp:coreProperties>
</file>