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7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59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7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8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1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8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4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6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56E7-5839-47AB-89A2-74AFFBFEF390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8B9C-66BB-46DE-8DDA-553DF07A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5" y="412977"/>
            <a:ext cx="10355120" cy="58491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64" y="595213"/>
            <a:ext cx="2453085" cy="2217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7244" y="2979168"/>
            <a:ext cx="3312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rgbClr val="008FD4"/>
                </a:solidFill>
                <a:latin typeface="Neo Sans Cyr Medium" panose="020B0703000000000004" pitchFamily="34" charset="0"/>
              </a:rPr>
              <a:t>Шестаков</a:t>
            </a:r>
            <a:r>
              <a:rPr lang="ru-RU" sz="2800" dirty="0">
                <a:solidFill>
                  <a:srgbClr val="008FD4"/>
                </a:solidFill>
                <a:latin typeface="Neo Sans Cyr Medium" panose="020B0703000000000004" pitchFamily="34" charset="0"/>
              </a:rPr>
              <a:t> </a:t>
            </a:r>
            <a:endParaRPr lang="ru-RU" sz="2800" dirty="0" smtClean="0">
              <a:solidFill>
                <a:srgbClr val="008FD4"/>
              </a:solidFill>
              <a:latin typeface="Neo Sans Cyr Medium" panose="020B0703000000000004" pitchFamily="34" charset="0"/>
            </a:endParaRPr>
          </a:p>
          <a:p>
            <a:pPr algn="ctr"/>
            <a:r>
              <a:rPr lang="ru-RU" sz="2800" dirty="0" smtClean="0">
                <a:solidFill>
                  <a:srgbClr val="008FD4"/>
                </a:solidFill>
                <a:latin typeface="Neo Sans Cyr Medium" panose="020B0703000000000004" pitchFamily="34" charset="0"/>
              </a:rPr>
              <a:t>Артём Андреевич</a:t>
            </a:r>
            <a:endParaRPr lang="ru-RU" sz="2800" dirty="0">
              <a:solidFill>
                <a:srgbClr val="008FD4"/>
              </a:solidFill>
              <a:latin typeface="Neo Sans Cyr Medium" panose="020B070300000000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9572" y="4059523"/>
            <a:ext cx="554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727271"/>
                </a:solidFill>
                <a:latin typeface="Neo Sans Cyr" panose="020B0503000000000004" pitchFamily="34" charset="0"/>
              </a:rPr>
              <a:t>Разработчик программного обеспечения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375" y="4974547"/>
            <a:ext cx="344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727271"/>
                </a:solidFill>
                <a:latin typeface="Neo Sans Cyr" panose="020B0503000000000004" pitchFamily="34" charset="0"/>
              </a:rPr>
              <a:t>+7-903-416-10-03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375" y="5550584"/>
            <a:ext cx="485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27271"/>
                </a:solidFill>
                <a:latin typeface="Neo Sans Cyr" panose="020B0503000000000004" pitchFamily="34" charset="0"/>
              </a:rPr>
              <a:t>artemshestakov@outlook.com</a:t>
            </a:r>
            <a:endParaRPr lang="ru-RU" sz="2800" dirty="0">
              <a:solidFill>
                <a:srgbClr val="727271"/>
              </a:solidFill>
              <a:latin typeface="Neo Sans Cyr" panose="020B050300000000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0383" y="5550584"/>
            <a:ext cx="485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727271"/>
                </a:solidFill>
                <a:latin typeface="Neo Sans Cyr" panose="020B0503000000000004" pitchFamily="34" charset="0"/>
              </a:rPr>
              <a:t>www.integralsystem.ucoz.net</a:t>
            </a:r>
            <a:endParaRPr lang="ru-RU" sz="2800" dirty="0">
              <a:solidFill>
                <a:srgbClr val="727271"/>
              </a:solidFill>
              <a:latin typeface="Neo Sans Cyr" panose="020B050300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5" y="412977"/>
            <a:ext cx="10355120" cy="5849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375" y="2414230"/>
            <a:ext cx="103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• Разработка программного обеспечения под </a:t>
            </a:r>
            <a:r>
              <a:rPr lang="en-US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Windows, Linux, Mac.</a:t>
            </a:r>
            <a:endParaRPr lang="ru-RU" sz="2400" dirty="0">
              <a:solidFill>
                <a:srgbClr val="727271"/>
              </a:solidFill>
              <a:latin typeface="Neo Sans Cyr" panose="020B050300000000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375" y="3337560"/>
            <a:ext cx="103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• Администрирование, разработка и проектирование баз данных.</a:t>
            </a:r>
            <a:endParaRPr lang="ru-RU" sz="2400" dirty="0">
              <a:solidFill>
                <a:srgbClr val="727271"/>
              </a:solidFill>
              <a:latin typeface="Neo Sans Cyr" panose="020B050300000000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375" y="3805115"/>
            <a:ext cx="103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• </a:t>
            </a:r>
            <a:r>
              <a:rPr lang="en-US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IP-</a:t>
            </a:r>
            <a:r>
              <a:rPr lang="ru-RU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телефония любой сложности.</a:t>
            </a:r>
            <a:endParaRPr lang="ru-RU" sz="2400" dirty="0">
              <a:solidFill>
                <a:srgbClr val="727271"/>
              </a:solidFill>
              <a:latin typeface="Neo Sans Cyr" panose="020B050300000000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375" y="2875895"/>
            <a:ext cx="103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•</a:t>
            </a:r>
            <a:r>
              <a:rPr lang="en-US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 </a:t>
            </a:r>
            <a:r>
              <a:rPr lang="ru-RU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Разработка и внедрение </a:t>
            </a:r>
            <a:r>
              <a:rPr lang="en-US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CRM-</a:t>
            </a:r>
            <a:r>
              <a:rPr lang="ru-RU" sz="2400" dirty="0" smtClean="0">
                <a:solidFill>
                  <a:srgbClr val="727271"/>
                </a:solidFill>
                <a:latin typeface="Neo Sans Cyr" panose="020B0503000000000004" pitchFamily="34" charset="0"/>
              </a:rPr>
              <a:t>систем.</a:t>
            </a:r>
            <a:endParaRPr lang="ru-RU" sz="2400" dirty="0">
              <a:solidFill>
                <a:srgbClr val="727271"/>
              </a:solidFill>
              <a:latin typeface="Neo Sans Cyr" panose="020B050300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Neo Sans Cyr</vt:lpstr>
      <vt:lpstr>Neo Sans Cyr Medium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Шестаков</dc:creator>
  <cp:lastModifiedBy>Артем Шестаков</cp:lastModifiedBy>
  <cp:revision>12</cp:revision>
  <dcterms:created xsi:type="dcterms:W3CDTF">2017-08-24T11:39:22Z</dcterms:created>
  <dcterms:modified xsi:type="dcterms:W3CDTF">2017-08-24T12:35:31Z</dcterms:modified>
</cp:coreProperties>
</file>