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9"/>
  </p:notesMasterIdLst>
  <p:sldIdLst>
    <p:sldId id="256" r:id="rId2"/>
    <p:sldId id="292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91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3" r:id="rId35"/>
    <p:sldId id="294" r:id="rId36"/>
    <p:sldId id="295" r:id="rId37"/>
    <p:sldId id="29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  <a:srgbClr val="727271"/>
    <a:srgbClr val="008FD4"/>
    <a:srgbClr val="FFCC88"/>
    <a:srgbClr val="E0B66E"/>
    <a:srgbClr val="00A2E8"/>
    <a:srgbClr val="D3D3D3"/>
    <a:srgbClr val="3D76B2"/>
    <a:srgbClr val="CD4A31"/>
    <a:srgbClr val="4AA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9084A-4F72-46B6-A481-C8347CC11C0F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B94D9-3A1E-4CE9-AC21-07C8EC9C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7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B94D9-3A1E-4CE9-AC21-07C8EC9C97F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52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E81C-13DF-4465-8242-5BC1401D535A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0FB-572C-4DE5-8D61-FAF633A37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19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E81C-13DF-4465-8242-5BC1401D535A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0FB-572C-4DE5-8D61-FAF633A37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94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E81C-13DF-4465-8242-5BC1401D535A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0FB-572C-4DE5-8D61-FAF633A37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8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E81C-13DF-4465-8242-5BC1401D535A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0FB-572C-4DE5-8D61-FAF633A37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71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E81C-13DF-4465-8242-5BC1401D535A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0FB-572C-4DE5-8D61-FAF633A37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43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E81C-13DF-4465-8242-5BC1401D535A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0FB-572C-4DE5-8D61-FAF633A37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10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E81C-13DF-4465-8242-5BC1401D535A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0FB-572C-4DE5-8D61-FAF633A37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14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E81C-13DF-4465-8242-5BC1401D535A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0FB-572C-4DE5-8D61-FAF633A37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18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E81C-13DF-4465-8242-5BC1401D535A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0FB-572C-4DE5-8D61-FAF633A37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31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E81C-13DF-4465-8242-5BC1401D535A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0FB-572C-4DE5-8D61-FAF633A37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35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E81C-13DF-4465-8242-5BC1401D535A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0FB-572C-4DE5-8D61-FAF633A37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27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E81C-13DF-4465-8242-5BC1401D535A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670FB-572C-4DE5-8D61-FAF633A37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5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0.wdp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2.wdp"/><Relationship Id="rId13" Type="http://schemas.openxmlformats.org/officeDocument/2006/relationships/image" Target="../media/image62.pn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12" Type="http://schemas.microsoft.com/office/2007/relationships/hdphoto" Target="../media/hdphoto34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1.png"/><Relationship Id="rId5" Type="http://schemas.microsoft.com/office/2007/relationships/hdphoto" Target="../media/hdphoto31.wdp"/><Relationship Id="rId10" Type="http://schemas.microsoft.com/office/2007/relationships/hdphoto" Target="../media/hdphoto33.wdp"/><Relationship Id="rId4" Type="http://schemas.openxmlformats.org/officeDocument/2006/relationships/image" Target="../media/image57.png"/><Relationship Id="rId9" Type="http://schemas.openxmlformats.org/officeDocument/2006/relationships/image" Target="../media/image60.png"/><Relationship Id="rId14" Type="http://schemas.microsoft.com/office/2007/relationships/hdphoto" Target="../media/hdphoto35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microsoft.com/office/2007/relationships/hdphoto" Target="../media/hdphoto40.wdp"/><Relationship Id="rId3" Type="http://schemas.microsoft.com/office/2007/relationships/hdphoto" Target="../media/hdphoto36.wdp"/><Relationship Id="rId7" Type="http://schemas.openxmlformats.org/officeDocument/2006/relationships/image" Target="../media/image65.png"/><Relationship Id="rId12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microsoft.com/office/2007/relationships/hdphoto" Target="../media/hdphoto39.wdp"/><Relationship Id="rId5" Type="http://schemas.microsoft.com/office/2007/relationships/hdphoto" Target="../media/hdphoto37.wdp"/><Relationship Id="rId10" Type="http://schemas.openxmlformats.org/officeDocument/2006/relationships/image" Target="../media/image67.png"/><Relationship Id="rId4" Type="http://schemas.openxmlformats.org/officeDocument/2006/relationships/image" Target="../media/image64.png"/><Relationship Id="rId9" Type="http://schemas.microsoft.com/office/2007/relationships/hdphoto" Target="../media/hdphoto38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openxmlformats.org/officeDocument/2006/relationships/image" Target="../media/image74.png"/><Relationship Id="rId18" Type="http://schemas.openxmlformats.org/officeDocument/2006/relationships/image" Target="../media/image77.png"/><Relationship Id="rId3" Type="http://schemas.microsoft.com/office/2007/relationships/hdphoto" Target="../media/hdphoto41.wdp"/><Relationship Id="rId7" Type="http://schemas.openxmlformats.org/officeDocument/2006/relationships/image" Target="../media/image13.png"/><Relationship Id="rId12" Type="http://schemas.microsoft.com/office/2007/relationships/hdphoto" Target="../media/hdphoto44.wdp"/><Relationship Id="rId17" Type="http://schemas.openxmlformats.org/officeDocument/2006/relationships/image" Target="../media/image76.png"/><Relationship Id="rId2" Type="http://schemas.openxmlformats.org/officeDocument/2006/relationships/image" Target="../media/image69.png"/><Relationship Id="rId16" Type="http://schemas.microsoft.com/office/2007/relationships/hdphoto" Target="../media/hdphoto46.wdp"/><Relationship Id="rId1" Type="http://schemas.openxmlformats.org/officeDocument/2006/relationships/slideLayout" Target="../slideLayouts/slideLayout2.xml"/><Relationship Id="rId6" Type="http://schemas.microsoft.com/office/2007/relationships/hdphoto" Target="../media/hdphoto42.wdp"/><Relationship Id="rId11" Type="http://schemas.openxmlformats.org/officeDocument/2006/relationships/image" Target="../media/image73.png"/><Relationship Id="rId5" Type="http://schemas.openxmlformats.org/officeDocument/2006/relationships/image" Target="../media/image71.png"/><Relationship Id="rId15" Type="http://schemas.openxmlformats.org/officeDocument/2006/relationships/image" Target="../media/image75.png"/><Relationship Id="rId10" Type="http://schemas.microsoft.com/office/2007/relationships/hdphoto" Target="../media/hdphoto43.wdp"/><Relationship Id="rId4" Type="http://schemas.openxmlformats.org/officeDocument/2006/relationships/image" Target="../media/image70.png"/><Relationship Id="rId9" Type="http://schemas.openxmlformats.org/officeDocument/2006/relationships/image" Target="../media/image72.png"/><Relationship Id="rId14" Type="http://schemas.microsoft.com/office/2007/relationships/hdphoto" Target="../media/hdphoto45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microsoft.com/office/2007/relationships/hdphoto" Target="../media/hdphoto52.wdp"/><Relationship Id="rId3" Type="http://schemas.microsoft.com/office/2007/relationships/hdphoto" Target="../media/hdphoto47.wdp"/><Relationship Id="rId7" Type="http://schemas.microsoft.com/office/2007/relationships/hdphoto" Target="../media/hdphoto49.wdp"/><Relationship Id="rId12" Type="http://schemas.openxmlformats.org/officeDocument/2006/relationships/image" Target="../media/image83.png"/><Relationship Id="rId17" Type="http://schemas.microsoft.com/office/2007/relationships/hdphoto" Target="../media/hdphoto54.wdp"/><Relationship Id="rId2" Type="http://schemas.openxmlformats.org/officeDocument/2006/relationships/image" Target="../media/image78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microsoft.com/office/2007/relationships/hdphoto" Target="../media/hdphoto51.wdp"/><Relationship Id="rId5" Type="http://schemas.microsoft.com/office/2007/relationships/hdphoto" Target="../media/hdphoto48.wdp"/><Relationship Id="rId15" Type="http://schemas.microsoft.com/office/2007/relationships/hdphoto" Target="../media/hdphoto53.wdp"/><Relationship Id="rId10" Type="http://schemas.openxmlformats.org/officeDocument/2006/relationships/image" Target="../media/image82.png"/><Relationship Id="rId4" Type="http://schemas.openxmlformats.org/officeDocument/2006/relationships/image" Target="../media/image79.png"/><Relationship Id="rId9" Type="http://schemas.microsoft.com/office/2007/relationships/hdphoto" Target="../media/hdphoto50.wdp"/><Relationship Id="rId14" Type="http://schemas.openxmlformats.org/officeDocument/2006/relationships/image" Target="../media/image8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1.png"/><Relationship Id="rId3" Type="http://schemas.microsoft.com/office/2007/relationships/hdphoto" Target="../media/hdphoto55.wdp"/><Relationship Id="rId7" Type="http://schemas.openxmlformats.org/officeDocument/2006/relationships/image" Target="../media/image58.png"/><Relationship Id="rId12" Type="http://schemas.microsoft.com/office/2007/relationships/hdphoto" Target="../media/hdphoto56.wdp"/><Relationship Id="rId2" Type="http://schemas.openxmlformats.org/officeDocument/2006/relationships/image" Target="../media/image86.png"/><Relationship Id="rId16" Type="http://schemas.microsoft.com/office/2007/relationships/hdphoto" Target="../media/hdphoto58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0.png"/><Relationship Id="rId5" Type="http://schemas.openxmlformats.org/officeDocument/2006/relationships/image" Target="../media/image65.png"/><Relationship Id="rId15" Type="http://schemas.openxmlformats.org/officeDocument/2006/relationships/image" Target="../media/image92.png"/><Relationship Id="rId10" Type="http://schemas.openxmlformats.org/officeDocument/2006/relationships/image" Target="../media/image89.png"/><Relationship Id="rId4" Type="http://schemas.openxmlformats.org/officeDocument/2006/relationships/image" Target="../media/image32.png"/><Relationship Id="rId9" Type="http://schemas.microsoft.com/office/2007/relationships/hdphoto" Target="../media/hdphoto5.wdp"/><Relationship Id="rId14" Type="http://schemas.microsoft.com/office/2007/relationships/hdphoto" Target="../media/hdphoto57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99.png"/><Relationship Id="rId3" Type="http://schemas.openxmlformats.org/officeDocument/2006/relationships/image" Target="../media/image93.png"/><Relationship Id="rId7" Type="http://schemas.microsoft.com/office/2007/relationships/hdphoto" Target="../media/hdphoto59.wdp"/><Relationship Id="rId12" Type="http://schemas.openxmlformats.org/officeDocument/2006/relationships/image" Target="../media/image32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microsoft.com/office/2007/relationships/hdphoto" Target="../media/hdphoto60.wdp"/><Relationship Id="rId5" Type="http://schemas.openxmlformats.org/officeDocument/2006/relationships/image" Target="../media/image94.png"/><Relationship Id="rId15" Type="http://schemas.openxmlformats.org/officeDocument/2006/relationships/image" Target="../media/image100.png"/><Relationship Id="rId10" Type="http://schemas.openxmlformats.org/officeDocument/2006/relationships/image" Target="../media/image98.png"/><Relationship Id="rId4" Type="http://schemas.microsoft.com/office/2007/relationships/hdphoto" Target="../media/hdphoto57.wdp"/><Relationship Id="rId9" Type="http://schemas.openxmlformats.org/officeDocument/2006/relationships/image" Target="../media/image97.png"/><Relationship Id="rId14" Type="http://schemas.microsoft.com/office/2007/relationships/hdphoto" Target="../media/hdphoto61.wdp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64.wdp"/><Relationship Id="rId13" Type="http://schemas.openxmlformats.org/officeDocument/2006/relationships/image" Target="../media/image67.png"/><Relationship Id="rId3" Type="http://schemas.openxmlformats.org/officeDocument/2006/relationships/image" Target="../media/image102.png"/><Relationship Id="rId7" Type="http://schemas.openxmlformats.org/officeDocument/2006/relationships/image" Target="../media/image104.png"/><Relationship Id="rId12" Type="http://schemas.openxmlformats.org/officeDocument/2006/relationships/image" Target="../media/image107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3.wdp"/><Relationship Id="rId11" Type="http://schemas.microsoft.com/office/2007/relationships/hdphoto" Target="../media/hdphoto65.wdp"/><Relationship Id="rId5" Type="http://schemas.openxmlformats.org/officeDocument/2006/relationships/image" Target="../media/image103.png"/><Relationship Id="rId15" Type="http://schemas.openxmlformats.org/officeDocument/2006/relationships/image" Target="../media/image58.png"/><Relationship Id="rId10" Type="http://schemas.openxmlformats.org/officeDocument/2006/relationships/image" Target="../media/image106.png"/><Relationship Id="rId4" Type="http://schemas.microsoft.com/office/2007/relationships/hdphoto" Target="../media/hdphoto62.wdp"/><Relationship Id="rId9" Type="http://schemas.openxmlformats.org/officeDocument/2006/relationships/image" Target="../media/image105.png"/><Relationship Id="rId14" Type="http://schemas.microsoft.com/office/2007/relationships/hdphoto" Target="../media/hdphoto39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5.png"/><Relationship Id="rId3" Type="http://schemas.microsoft.com/office/2007/relationships/hdphoto" Target="../media/hdphoto66.wdp"/><Relationship Id="rId7" Type="http://schemas.microsoft.com/office/2007/relationships/hdphoto" Target="../media/hdphoto68.wdp"/><Relationship Id="rId12" Type="http://schemas.microsoft.com/office/2007/relationships/hdphoto" Target="../media/hdphoto69.wdp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4.png"/><Relationship Id="rId5" Type="http://schemas.microsoft.com/office/2007/relationships/hdphoto" Target="../media/hdphoto67.wdp"/><Relationship Id="rId15" Type="http://schemas.openxmlformats.org/officeDocument/2006/relationships/image" Target="../media/image116.png"/><Relationship Id="rId10" Type="http://schemas.openxmlformats.org/officeDocument/2006/relationships/image" Target="../media/image113.png"/><Relationship Id="rId4" Type="http://schemas.openxmlformats.org/officeDocument/2006/relationships/image" Target="../media/image110.png"/><Relationship Id="rId9" Type="http://schemas.openxmlformats.org/officeDocument/2006/relationships/image" Target="../media/image94.png"/><Relationship Id="rId14" Type="http://schemas.microsoft.com/office/2007/relationships/hdphoto" Target="../media/hdphoto70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73.wdp"/><Relationship Id="rId13" Type="http://schemas.openxmlformats.org/officeDocument/2006/relationships/image" Target="../media/image58.png"/><Relationship Id="rId3" Type="http://schemas.microsoft.com/office/2007/relationships/hdphoto" Target="../media/hdphoto71.wdp"/><Relationship Id="rId7" Type="http://schemas.openxmlformats.org/officeDocument/2006/relationships/image" Target="../media/image120.png"/><Relationship Id="rId12" Type="http://schemas.openxmlformats.org/officeDocument/2006/relationships/image" Target="../media/image94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2.png"/><Relationship Id="rId5" Type="http://schemas.microsoft.com/office/2007/relationships/hdphoto" Target="../media/hdphoto72.wdp"/><Relationship Id="rId15" Type="http://schemas.microsoft.com/office/2007/relationships/hdphoto" Target="../media/hdphoto75.wdp"/><Relationship Id="rId10" Type="http://schemas.microsoft.com/office/2007/relationships/hdphoto" Target="../media/hdphoto74.wdp"/><Relationship Id="rId4" Type="http://schemas.openxmlformats.org/officeDocument/2006/relationships/image" Target="../media/image118.png"/><Relationship Id="rId9" Type="http://schemas.openxmlformats.org/officeDocument/2006/relationships/image" Target="../media/image121.png"/><Relationship Id="rId14" Type="http://schemas.openxmlformats.org/officeDocument/2006/relationships/image" Target="../media/image1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28.png"/><Relationship Id="rId18" Type="http://schemas.microsoft.com/office/2007/relationships/hdphoto" Target="../media/hdphoto82.wdp"/><Relationship Id="rId3" Type="http://schemas.microsoft.com/office/2007/relationships/hdphoto" Target="../media/hdphoto76.wdp"/><Relationship Id="rId7" Type="http://schemas.microsoft.com/office/2007/relationships/hdphoto" Target="../media/hdphoto78.wdp"/><Relationship Id="rId12" Type="http://schemas.openxmlformats.org/officeDocument/2006/relationships/image" Target="../media/image94.png"/><Relationship Id="rId17" Type="http://schemas.openxmlformats.org/officeDocument/2006/relationships/image" Target="../media/image130.png"/><Relationship Id="rId2" Type="http://schemas.openxmlformats.org/officeDocument/2006/relationships/image" Target="../media/image124.png"/><Relationship Id="rId16" Type="http://schemas.microsoft.com/office/2007/relationships/hdphoto" Target="../media/hdphoto8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25.png"/><Relationship Id="rId5" Type="http://schemas.microsoft.com/office/2007/relationships/hdphoto" Target="../media/hdphoto77.wdp"/><Relationship Id="rId15" Type="http://schemas.openxmlformats.org/officeDocument/2006/relationships/image" Target="../media/image129.png"/><Relationship Id="rId10" Type="http://schemas.openxmlformats.org/officeDocument/2006/relationships/image" Target="../media/image24.png"/><Relationship Id="rId4" Type="http://schemas.openxmlformats.org/officeDocument/2006/relationships/image" Target="../media/image125.png"/><Relationship Id="rId9" Type="http://schemas.microsoft.com/office/2007/relationships/hdphoto" Target="../media/hdphoto79.wdp"/><Relationship Id="rId14" Type="http://schemas.microsoft.com/office/2007/relationships/hdphoto" Target="../media/hdphoto80.wdp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85.wdp"/><Relationship Id="rId13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3.png"/><Relationship Id="rId12" Type="http://schemas.microsoft.com/office/2007/relationships/hdphoto" Target="../media/hdphoto87.wdp"/><Relationship Id="rId2" Type="http://schemas.openxmlformats.org/officeDocument/2006/relationships/notesSlide" Target="../notesSlides/notesSlide1.xml"/><Relationship Id="rId16" Type="http://schemas.microsoft.com/office/2007/relationships/hdphoto" Target="../media/hdphoto7.wdp"/><Relationship Id="rId1" Type="http://schemas.openxmlformats.org/officeDocument/2006/relationships/slideLayout" Target="../slideLayouts/slideLayout2.xml"/><Relationship Id="rId6" Type="http://schemas.microsoft.com/office/2007/relationships/hdphoto" Target="../media/hdphoto84.wdp"/><Relationship Id="rId11" Type="http://schemas.openxmlformats.org/officeDocument/2006/relationships/image" Target="../media/image135.png"/><Relationship Id="rId5" Type="http://schemas.openxmlformats.org/officeDocument/2006/relationships/image" Target="../media/image132.png"/><Relationship Id="rId15" Type="http://schemas.openxmlformats.org/officeDocument/2006/relationships/image" Target="../media/image9.png"/><Relationship Id="rId10" Type="http://schemas.microsoft.com/office/2007/relationships/hdphoto" Target="../media/hdphoto86.wdp"/><Relationship Id="rId4" Type="http://schemas.microsoft.com/office/2007/relationships/hdphoto" Target="../media/hdphoto83.wdp"/><Relationship Id="rId9" Type="http://schemas.openxmlformats.org/officeDocument/2006/relationships/image" Target="../media/image134.png"/><Relationship Id="rId14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88.wdp"/><Relationship Id="rId13" Type="http://schemas.openxmlformats.org/officeDocument/2006/relationships/image" Target="../media/image145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12" Type="http://schemas.microsoft.com/office/2007/relationships/hdphoto" Target="../media/hdphoto90.wdp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4.png"/><Relationship Id="rId5" Type="http://schemas.openxmlformats.org/officeDocument/2006/relationships/image" Target="../media/image140.png"/><Relationship Id="rId10" Type="http://schemas.microsoft.com/office/2007/relationships/hdphoto" Target="../media/hdphoto89.wdp"/><Relationship Id="rId4" Type="http://schemas.openxmlformats.org/officeDocument/2006/relationships/image" Target="../media/image139.png"/><Relationship Id="rId9" Type="http://schemas.openxmlformats.org/officeDocument/2006/relationships/image" Target="../media/image143.png"/><Relationship Id="rId14" Type="http://schemas.microsoft.com/office/2007/relationships/hdphoto" Target="../media/hdphoto91.wd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95.wdp"/><Relationship Id="rId18" Type="http://schemas.openxmlformats.org/officeDocument/2006/relationships/image" Target="../media/image153.png"/><Relationship Id="rId3" Type="http://schemas.microsoft.com/office/2007/relationships/hdphoto" Target="../media/hdphoto92.wdp"/><Relationship Id="rId7" Type="http://schemas.microsoft.com/office/2007/relationships/hdphoto" Target="../media/hdphoto8.wdp"/><Relationship Id="rId12" Type="http://schemas.openxmlformats.org/officeDocument/2006/relationships/image" Target="../media/image150.png"/><Relationship Id="rId17" Type="http://schemas.microsoft.com/office/2007/relationships/hdphoto" Target="../media/hdphoto97.wdp"/><Relationship Id="rId2" Type="http://schemas.openxmlformats.org/officeDocument/2006/relationships/image" Target="../media/image146.png"/><Relationship Id="rId16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microsoft.com/office/2007/relationships/hdphoto" Target="../media/hdphoto94.wdp"/><Relationship Id="rId5" Type="http://schemas.microsoft.com/office/2007/relationships/hdphoto" Target="../media/hdphoto93.wdp"/><Relationship Id="rId15" Type="http://schemas.microsoft.com/office/2007/relationships/hdphoto" Target="../media/hdphoto96.wdp"/><Relationship Id="rId10" Type="http://schemas.openxmlformats.org/officeDocument/2006/relationships/image" Target="../media/image149.png"/><Relationship Id="rId19" Type="http://schemas.microsoft.com/office/2007/relationships/hdphoto" Target="../media/hdphoto98.wdp"/><Relationship Id="rId4" Type="http://schemas.openxmlformats.org/officeDocument/2006/relationships/image" Target="../media/image147.png"/><Relationship Id="rId9" Type="http://schemas.microsoft.com/office/2007/relationships/hdphoto" Target="../media/hdphoto7.wdp"/><Relationship Id="rId14" Type="http://schemas.openxmlformats.org/officeDocument/2006/relationships/image" Target="../media/image15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36.png"/><Relationship Id="rId3" Type="http://schemas.microsoft.com/office/2007/relationships/hdphoto" Target="../media/hdphoto99.wdp"/><Relationship Id="rId7" Type="http://schemas.microsoft.com/office/2007/relationships/hdphoto" Target="../media/hdphoto101.wdp"/><Relationship Id="rId12" Type="http://schemas.openxmlformats.org/officeDocument/2006/relationships/image" Target="../media/image159.png"/><Relationship Id="rId2" Type="http://schemas.openxmlformats.org/officeDocument/2006/relationships/image" Target="../media/image154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11" Type="http://schemas.microsoft.com/office/2007/relationships/hdphoto" Target="../media/hdphoto103.wdp"/><Relationship Id="rId5" Type="http://schemas.microsoft.com/office/2007/relationships/hdphoto" Target="../media/hdphoto100.wdp"/><Relationship Id="rId15" Type="http://schemas.microsoft.com/office/2007/relationships/hdphoto" Target="../media/hdphoto104.wdp"/><Relationship Id="rId10" Type="http://schemas.openxmlformats.org/officeDocument/2006/relationships/image" Target="../media/image158.png"/><Relationship Id="rId4" Type="http://schemas.openxmlformats.org/officeDocument/2006/relationships/image" Target="../media/image155.png"/><Relationship Id="rId9" Type="http://schemas.microsoft.com/office/2007/relationships/hdphoto" Target="../media/hdphoto102.wdp"/><Relationship Id="rId1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13" Type="http://schemas.microsoft.com/office/2007/relationships/hdphoto" Target="../media/hdphoto108.wdp"/><Relationship Id="rId3" Type="http://schemas.microsoft.com/office/2007/relationships/hdphoto" Target="../media/hdphoto105.wdp"/><Relationship Id="rId7" Type="http://schemas.microsoft.com/office/2007/relationships/hdphoto" Target="../media/hdphoto107.wdp"/><Relationship Id="rId12" Type="http://schemas.openxmlformats.org/officeDocument/2006/relationships/image" Target="../media/image165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11" Type="http://schemas.microsoft.com/office/2007/relationships/hdphoto" Target="../media/hdphoto94.wdp"/><Relationship Id="rId5" Type="http://schemas.microsoft.com/office/2007/relationships/hdphoto" Target="../media/hdphoto106.wdp"/><Relationship Id="rId15" Type="http://schemas.microsoft.com/office/2007/relationships/hdphoto" Target="../media/hdphoto109.wdp"/><Relationship Id="rId10" Type="http://schemas.openxmlformats.org/officeDocument/2006/relationships/image" Target="../media/image149.png"/><Relationship Id="rId4" Type="http://schemas.openxmlformats.org/officeDocument/2006/relationships/image" Target="../media/image162.png"/><Relationship Id="rId9" Type="http://schemas.microsoft.com/office/2007/relationships/hdphoto" Target="../media/hdphoto57.wdp"/><Relationship Id="rId14" Type="http://schemas.openxmlformats.org/officeDocument/2006/relationships/image" Target="../media/image16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microsoft.com/office/2007/relationships/hdphoto" Target="../media/hdphoto115.wdp"/><Relationship Id="rId3" Type="http://schemas.microsoft.com/office/2007/relationships/hdphoto" Target="../media/hdphoto110.wdp"/><Relationship Id="rId7" Type="http://schemas.microsoft.com/office/2007/relationships/hdphoto" Target="../media/hdphoto112.wdp"/><Relationship Id="rId12" Type="http://schemas.openxmlformats.org/officeDocument/2006/relationships/image" Target="../media/image172.png"/><Relationship Id="rId17" Type="http://schemas.microsoft.com/office/2007/relationships/hdphoto" Target="../media/hdphoto117.wdp"/><Relationship Id="rId2" Type="http://schemas.openxmlformats.org/officeDocument/2006/relationships/image" Target="../media/image167.png"/><Relationship Id="rId16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11" Type="http://schemas.microsoft.com/office/2007/relationships/hdphoto" Target="../media/hdphoto114.wdp"/><Relationship Id="rId5" Type="http://schemas.microsoft.com/office/2007/relationships/hdphoto" Target="../media/hdphoto111.wdp"/><Relationship Id="rId15" Type="http://schemas.microsoft.com/office/2007/relationships/hdphoto" Target="../media/hdphoto116.wdp"/><Relationship Id="rId10" Type="http://schemas.openxmlformats.org/officeDocument/2006/relationships/image" Target="../media/image171.png"/><Relationship Id="rId4" Type="http://schemas.openxmlformats.org/officeDocument/2006/relationships/image" Target="../media/image168.png"/><Relationship Id="rId9" Type="http://schemas.microsoft.com/office/2007/relationships/hdphoto" Target="../media/hdphoto113.wdp"/><Relationship Id="rId14" Type="http://schemas.openxmlformats.org/officeDocument/2006/relationships/image" Target="../media/image173.pn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119.wdp"/><Relationship Id="rId13" Type="http://schemas.openxmlformats.org/officeDocument/2006/relationships/image" Target="../media/image111.png"/><Relationship Id="rId3" Type="http://schemas.openxmlformats.org/officeDocument/2006/relationships/image" Target="../media/image176.png"/><Relationship Id="rId7" Type="http://schemas.openxmlformats.org/officeDocument/2006/relationships/image" Target="../media/image179.png"/><Relationship Id="rId12" Type="http://schemas.microsoft.com/office/2007/relationships/hdphoto" Target="../media/hdphoto6.wdp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11" Type="http://schemas.openxmlformats.org/officeDocument/2006/relationships/image" Target="../media/image6.png"/><Relationship Id="rId5" Type="http://schemas.openxmlformats.org/officeDocument/2006/relationships/image" Target="../media/image177.png"/><Relationship Id="rId15" Type="http://schemas.openxmlformats.org/officeDocument/2006/relationships/image" Target="../media/image180.png"/><Relationship Id="rId10" Type="http://schemas.microsoft.com/office/2007/relationships/hdphoto" Target="../media/hdphoto103.wdp"/><Relationship Id="rId4" Type="http://schemas.microsoft.com/office/2007/relationships/hdphoto" Target="../media/hdphoto118.wdp"/><Relationship Id="rId9" Type="http://schemas.openxmlformats.org/officeDocument/2006/relationships/image" Target="../media/image158.png"/><Relationship Id="rId14" Type="http://schemas.microsoft.com/office/2007/relationships/hdphoto" Target="../media/hdphoto68.wd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microsoft.com/office/2007/relationships/hdphoto" Target="../media/hdphoto9.wdp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85.png"/><Relationship Id="rId18" Type="http://schemas.microsoft.com/office/2007/relationships/hdphoto" Target="../media/hdphoto124.wdp"/><Relationship Id="rId3" Type="http://schemas.microsoft.com/office/2007/relationships/hdphoto" Target="../media/hdphoto68.wdp"/><Relationship Id="rId7" Type="http://schemas.microsoft.com/office/2007/relationships/hdphoto" Target="../media/hdphoto120.wdp"/><Relationship Id="rId12" Type="http://schemas.microsoft.com/office/2007/relationships/hdphoto" Target="../media/hdphoto122.wdp"/><Relationship Id="rId17" Type="http://schemas.openxmlformats.org/officeDocument/2006/relationships/image" Target="../media/image187.png"/><Relationship Id="rId2" Type="http://schemas.openxmlformats.org/officeDocument/2006/relationships/image" Target="../media/image111.png"/><Relationship Id="rId16" Type="http://schemas.microsoft.com/office/2007/relationships/hdphoto" Target="../media/hdphoto123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11" Type="http://schemas.openxmlformats.org/officeDocument/2006/relationships/image" Target="../media/image184.png"/><Relationship Id="rId5" Type="http://schemas.microsoft.com/office/2007/relationships/hdphoto" Target="../media/hdphoto38.wdp"/><Relationship Id="rId15" Type="http://schemas.openxmlformats.org/officeDocument/2006/relationships/image" Target="../media/image186.png"/><Relationship Id="rId10" Type="http://schemas.microsoft.com/office/2007/relationships/hdphoto" Target="../media/hdphoto121.wdp"/><Relationship Id="rId4" Type="http://schemas.openxmlformats.org/officeDocument/2006/relationships/image" Target="../media/image66.png"/><Relationship Id="rId9" Type="http://schemas.openxmlformats.org/officeDocument/2006/relationships/image" Target="../media/image183.png"/><Relationship Id="rId14" Type="http://schemas.openxmlformats.org/officeDocument/2006/relationships/image" Target="../media/image94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25.wdp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3" Type="http://schemas.microsoft.com/office/2007/relationships/hdphoto" Target="../media/hdphoto126.wdp"/><Relationship Id="rId7" Type="http://schemas.openxmlformats.org/officeDocument/2006/relationships/image" Target="../media/image19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11" Type="http://schemas.openxmlformats.org/officeDocument/2006/relationships/image" Target="../media/image196.png"/><Relationship Id="rId5" Type="http://schemas.microsoft.com/office/2007/relationships/hdphoto" Target="../media/hdphoto127.wdp"/><Relationship Id="rId10" Type="http://schemas.microsoft.com/office/2007/relationships/hdphoto" Target="../media/hdphoto128.wdp"/><Relationship Id="rId4" Type="http://schemas.openxmlformats.org/officeDocument/2006/relationships/image" Target="../media/image191.png"/><Relationship Id="rId9" Type="http://schemas.openxmlformats.org/officeDocument/2006/relationships/image" Target="../media/image195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29.wdp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8.png"/><Relationship Id="rId4" Type="http://schemas.microsoft.com/office/2007/relationships/hdphoto" Target="../media/hdphoto57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microsoft.com/office/2007/relationships/hdphoto" Target="../media/hdphoto1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11" Type="http://schemas.microsoft.com/office/2007/relationships/hdphoto" Target="../media/hdphoto15.wdp"/><Relationship Id="rId5" Type="http://schemas.openxmlformats.org/officeDocument/2006/relationships/image" Target="../media/image32.png"/><Relationship Id="rId10" Type="http://schemas.openxmlformats.org/officeDocument/2006/relationships/image" Target="../media/image35.png"/><Relationship Id="rId4" Type="http://schemas.microsoft.com/office/2007/relationships/hdphoto" Target="../media/hdphoto12.wdp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microsoft.com/office/2007/relationships/hdphoto" Target="../media/hdphoto21.wdp"/><Relationship Id="rId3" Type="http://schemas.microsoft.com/office/2007/relationships/hdphoto" Target="../media/hdphoto16.wdp"/><Relationship Id="rId7" Type="http://schemas.microsoft.com/office/2007/relationships/hdphoto" Target="../media/hdphoto18.wdp"/><Relationship Id="rId12" Type="http://schemas.openxmlformats.org/officeDocument/2006/relationships/image" Target="../media/image41.png"/><Relationship Id="rId17" Type="http://schemas.microsoft.com/office/2007/relationships/hdphoto" Target="../media/hdphoto23.wdp"/><Relationship Id="rId2" Type="http://schemas.openxmlformats.org/officeDocument/2006/relationships/image" Target="../media/image36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microsoft.com/office/2007/relationships/hdphoto" Target="../media/hdphoto20.wdp"/><Relationship Id="rId5" Type="http://schemas.microsoft.com/office/2007/relationships/hdphoto" Target="../media/hdphoto17.wdp"/><Relationship Id="rId15" Type="http://schemas.microsoft.com/office/2007/relationships/hdphoto" Target="../media/hdphoto22.wdp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microsoft.com/office/2007/relationships/hdphoto" Target="../media/hdphoto19.wdp"/><Relationship Id="rId1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microsoft.com/office/2007/relationships/hdphoto" Target="../media/hdphoto28.wdp"/><Relationship Id="rId3" Type="http://schemas.microsoft.com/office/2007/relationships/hdphoto" Target="../media/hdphoto24.wdp"/><Relationship Id="rId7" Type="http://schemas.microsoft.com/office/2007/relationships/hdphoto" Target="../media/hdphoto26.wdp"/><Relationship Id="rId12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49.png"/><Relationship Id="rId5" Type="http://schemas.microsoft.com/office/2007/relationships/hdphoto" Target="../media/hdphoto25.wdp"/><Relationship Id="rId15" Type="http://schemas.microsoft.com/office/2007/relationships/hdphoto" Target="../media/hdphoto29.wdp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microsoft.com/office/2007/relationships/hdphoto" Target="../media/hdphoto27.wdp"/><Relationship Id="rId1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225" y1="91603" x2="22140" y2="79008"/>
                        <a14:foregroundMark x1="81919" y1="8779" x2="85240" y2="20611"/>
                        <a14:foregroundMark x1="77491" y1="14504" x2="87823" y2="16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072" y="-73853"/>
            <a:ext cx="2580952" cy="249523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64" b="95736" l="778" r="9377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51" y="11736"/>
            <a:ext cx="2447619" cy="245714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8629" y1="16667" x2="59274" y2="16667"/>
                        <a14:foregroundMark x1="18145" y1="13406" x2="11694" y2="14130"/>
                        <a14:foregroundMark x1="9274" y1="13406" x2="9274" y2="85145"/>
                        <a14:foregroundMark x1="79435" y1="49275" x2="78226" y2="137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51" y="2740689"/>
            <a:ext cx="2361905" cy="262857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2508" y1="23179" x2="81029" y2="22517"/>
                        <a14:foregroundMark x1="62701" y1="64901" x2="82637" y2="60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097" y="2637888"/>
            <a:ext cx="2961905" cy="287619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5469" y1="12109" x2="83594" y2="13672"/>
                        <a14:foregroundMark x1="79688" y1="60156" x2="80469" y2="894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951" y="199795"/>
            <a:ext cx="2438095" cy="243809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751" y="199795"/>
            <a:ext cx="2438095" cy="243809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/>
                    </a14:imgEffect>
                    <a14:imgEffect>
                      <a14:sharpenSoften amount="57000"/>
                    </a14:imgEffect>
                    <a14:imgEffect>
                      <a14:brightnessContrast bright="35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7239957" y="2847414"/>
            <a:ext cx="2447619" cy="245714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003" y="2050401"/>
            <a:ext cx="2438095" cy="243809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F333FF9B-3B9A-48A4-A5C2-E6A688AC6F2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43" y="685925"/>
            <a:ext cx="2447619" cy="2457143"/>
          </a:xfrm>
          <a:prstGeom prst="rect">
            <a:avLst/>
          </a:prstGeom>
        </p:spPr>
      </p:pic>
      <p:sp>
        <p:nvSpPr>
          <p:cNvPr id="3" name="Прямоугольный треугольник 2"/>
          <p:cNvSpPr/>
          <p:nvPr/>
        </p:nvSpPr>
        <p:spPr>
          <a:xfrm rot="5400000">
            <a:off x="996778" y="3871784"/>
            <a:ext cx="914400" cy="914400"/>
          </a:xfrm>
          <a:prstGeom prst="rtTriangle">
            <a:avLst/>
          </a:prstGeom>
          <a:solidFill>
            <a:srgbClr val="FFCC88"/>
          </a:solidFill>
          <a:ln>
            <a:solidFill>
              <a:srgbClr val="E0B6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авнобедренный треугольник 3"/>
          <p:cNvSpPr/>
          <p:nvPr/>
        </p:nvSpPr>
        <p:spPr>
          <a:xfrm rot="5400000">
            <a:off x="545700" y="5241028"/>
            <a:ext cx="1060704" cy="914400"/>
          </a:xfrm>
          <a:prstGeom prst="triangle">
            <a:avLst/>
          </a:prstGeom>
          <a:solidFill>
            <a:srgbClr val="575757"/>
          </a:solidFill>
          <a:ln w="63500">
            <a:solidFill>
              <a:srgbClr val="57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авнобедренный треугольник 16"/>
          <p:cNvSpPr/>
          <p:nvPr/>
        </p:nvSpPr>
        <p:spPr>
          <a:xfrm rot="10800000">
            <a:off x="1954047" y="4075983"/>
            <a:ext cx="1060704" cy="666257"/>
          </a:xfrm>
          <a:prstGeom prst="triangle">
            <a:avLst/>
          </a:prstGeom>
          <a:solidFill>
            <a:schemeClr val="bg1"/>
          </a:solidFill>
          <a:ln w="63500">
            <a:solidFill>
              <a:srgbClr val="57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авнобедренный треугольник 14"/>
          <p:cNvSpPr/>
          <p:nvPr/>
        </p:nvSpPr>
        <p:spPr>
          <a:xfrm rot="5400000">
            <a:off x="3210045" y="5015645"/>
            <a:ext cx="1060704" cy="666257"/>
          </a:xfrm>
          <a:prstGeom prst="triangle">
            <a:avLst/>
          </a:prstGeom>
          <a:solidFill>
            <a:srgbClr val="575757"/>
          </a:solidFill>
          <a:ln w="63500">
            <a:solidFill>
              <a:srgbClr val="57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119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snazzyspace.com/wallpapers/D3D3D3_lightgre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702" y="551545"/>
            <a:ext cx="8216722" cy="4951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xtLst/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392" y="764871"/>
            <a:ext cx="3429345" cy="309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03832" y="4077799"/>
            <a:ext cx="50340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497BDF"/>
                </a:solidFill>
                <a:latin typeface="Cuprum" panose="02000506000000020004" pitchFamily="2" charset="0"/>
              </a:rPr>
              <a:t>Integral</a:t>
            </a:r>
            <a:r>
              <a:rPr lang="en-US" sz="6600" dirty="0">
                <a:solidFill>
                  <a:srgbClr val="2AAEED"/>
                </a:solidFill>
                <a:latin typeface="Cuprum" panose="02000506000000020004" pitchFamily="2" charset="0"/>
              </a:rPr>
              <a:t>S</a:t>
            </a:r>
            <a:r>
              <a:rPr lang="en-US" sz="6600" dirty="0">
                <a:solidFill>
                  <a:srgbClr val="497BDF"/>
                </a:solidFill>
                <a:latin typeface="Cuprum" panose="02000506000000020004" pitchFamily="2" charset="0"/>
              </a:rPr>
              <a:t>ystem</a:t>
            </a:r>
            <a:endParaRPr lang="ru-RU" sz="6600" dirty="0">
              <a:solidFill>
                <a:srgbClr val="497BDF"/>
              </a:solidFill>
              <a:latin typeface="Cuprum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17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35" y="356757"/>
            <a:ext cx="2439386" cy="243938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321" y="356757"/>
            <a:ext cx="2439386" cy="24393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6484" y1="13281" x2="46484" y2="13281"/>
                        <a14:foregroundMark x1="49219" y1="79297" x2="49219" y2="79297"/>
                        <a14:foregroundMark x1="17969" y1="78125" x2="17969" y2="78125"/>
                        <a14:foregroundMark x1="78906" y1="77734" x2="78906" y2="77734"/>
                        <a14:foregroundMark x1="74219" y1="66016" x2="74219" y2="660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769" y="356757"/>
            <a:ext cx="2441324" cy="24413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155" y="356757"/>
            <a:ext cx="2439386" cy="24393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27344" y1="27344" x2="27344" y2="27344"/>
                        <a14:foregroundMark x1="25000" y1="45703" x2="25000" y2="45703"/>
                        <a14:foregroundMark x1="48047" y1="50391" x2="48047" y2="50391"/>
                        <a14:foregroundMark x1="52344" y1="74609" x2="52344" y2="74609"/>
                        <a14:foregroundMark x1="33203" y1="72656" x2="33203" y2="72656"/>
                        <a14:foregroundMark x1="73828" y1="76563" x2="73828" y2="7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6" y="2796143"/>
            <a:ext cx="2439386" cy="24393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73438" y1="27734" x2="73438" y2="27734"/>
                        <a14:foregroundMark x1="61719" y1="34766" x2="61719" y2="34766"/>
                        <a14:foregroundMark x1="24219" y1="73047" x2="24219" y2="73047"/>
                        <a14:foregroundMark x1="37891" y1="60156" x2="37891" y2="60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414" y="2796143"/>
            <a:ext cx="2439386" cy="24393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38672" y1="8984" x2="38672" y2="8984"/>
                        <a14:foregroundMark x1="38672" y1="16797" x2="38672" y2="16797"/>
                        <a14:foregroundMark x1="58984" y1="38672" x2="58984" y2="38672"/>
                        <a14:foregroundMark x1="57031" y1="39063" x2="90234" y2="39063"/>
                        <a14:foregroundMark x1="38672" y1="5859" x2="38672" y2="22266"/>
                        <a14:foregroundMark x1="21875" y1="38672" x2="8984" y2="38672"/>
                        <a14:foregroundMark x1="6641" y1="38672" x2="6250" y2="41016"/>
                        <a14:foregroundMark x1="6641" y1="41797" x2="6641" y2="93359"/>
                        <a14:foregroundMark x1="7813" y1="53516" x2="21484" y2="53516"/>
                        <a14:foregroundMark x1="23438" y1="41016" x2="23828" y2="69531"/>
                        <a14:foregroundMark x1="8984" y1="80859" x2="21875" y2="80469"/>
                        <a14:foregroundMark x1="6641" y1="94531" x2="8203" y2="95313"/>
                        <a14:foregroundMark x1="23438" y1="70313" x2="23438" y2="94141"/>
                        <a14:foregroundMark x1="93359" y1="39844" x2="93359" y2="94141"/>
                        <a14:foregroundMark x1="71094" y1="40234" x2="71875" y2="95313"/>
                        <a14:foregroundMark x1="54688" y1="40234" x2="54688" y2="94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893" y="2795174"/>
            <a:ext cx="2439386" cy="243938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56641" y1="64844" x2="62891" y2="57422"/>
                        <a14:foregroundMark x1="73047" y1="68359" x2="73438" y2="75781"/>
                        <a14:foregroundMark x1="73438" y1="75781" x2="81641" y2="76953"/>
                        <a14:foregroundMark x1="64063" y1="57813" x2="73828" y2="55078"/>
                        <a14:foregroundMark x1="75000" y1="55469" x2="85156" y2="58594"/>
                        <a14:foregroundMark x1="55469" y1="66797" x2="53906" y2="76563"/>
                        <a14:foregroundMark x1="54688" y1="79297" x2="58984" y2="87891"/>
                        <a14:foregroundMark x1="59766" y1="88672" x2="67188" y2="93750"/>
                        <a14:foregroundMark x1="67188" y1="93750" x2="78516" y2="94531"/>
                        <a14:foregroundMark x1="78516" y1="94531" x2="85938" y2="90625"/>
                        <a14:foregroundMark x1="85938" y1="90625" x2="91406" y2="83984"/>
                        <a14:foregroundMark x1="92188" y1="83984" x2="94141" y2="72656"/>
                        <a14:foregroundMark x1="85547" y1="59375" x2="89063" y2="62109"/>
                        <a14:foregroundMark x1="90234" y1="63281" x2="92969" y2="70313"/>
                        <a14:foregroundMark x1="33984" y1="11328" x2="50391" y2="14453"/>
                        <a14:foregroundMark x1="61328" y1="51172" x2="56250" y2="55859"/>
                        <a14:foregroundMark x1="50000" y1="67188" x2="50000" y2="67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24" y="2795174"/>
            <a:ext cx="2439386" cy="24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16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2422" y1="15234" x2="37109" y2="9375"/>
                        <a14:foregroundMark x1="50000" y1="16016" x2="50000" y2="160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9" y="297380"/>
            <a:ext cx="2439386" cy="2439386"/>
          </a:xfrm>
          <a:prstGeom prst="rect">
            <a:avLst/>
          </a:prstGeom>
        </p:spPr>
      </p:pic>
      <p:grpSp>
        <p:nvGrpSpPr>
          <p:cNvPr id="3" name="Группа 2"/>
          <p:cNvGrpSpPr/>
          <p:nvPr/>
        </p:nvGrpSpPr>
        <p:grpSpPr>
          <a:xfrm>
            <a:off x="3396345" y="831273"/>
            <a:ext cx="5035137" cy="1466106"/>
            <a:chOff x="3396343" y="831273"/>
            <a:chExt cx="5035137" cy="1466106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3396343" y="831273"/>
              <a:ext cx="5035137" cy="1466106"/>
            </a:xfrm>
            <a:prstGeom prst="rect">
              <a:avLst/>
            </a:prstGeom>
            <a:solidFill>
              <a:srgbClr val="D3D3D3"/>
            </a:solidFill>
            <a:ln>
              <a:solidFill>
                <a:srgbClr val="D3D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15574" y="1102661"/>
              <a:ext cx="25966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497BDF"/>
                  </a:solidFill>
                  <a:latin typeface="Cuprum" panose="02000506000000020004" pitchFamily="2" charset="0"/>
                </a:rPr>
                <a:t>In</a:t>
              </a:r>
              <a:r>
                <a:rPr lang="en-US" sz="5400" dirty="0">
                  <a:solidFill>
                    <a:srgbClr val="2AAEED"/>
                  </a:solidFill>
                  <a:latin typeface="Cuprum" panose="02000506000000020004" pitchFamily="2" charset="0"/>
                </a:rPr>
                <a:t>S</a:t>
              </a:r>
              <a:r>
                <a:rPr lang="en-US" sz="5400" dirty="0">
                  <a:solidFill>
                    <a:srgbClr val="497BDF"/>
                  </a:solidFill>
                  <a:latin typeface="Cuprum" panose="02000506000000020004" pitchFamily="2" charset="0"/>
                </a:rPr>
                <a:t>ystem</a:t>
              </a:r>
              <a:endParaRPr lang="ru-RU" sz="5400" dirty="0">
                <a:solidFill>
                  <a:srgbClr val="497BDF"/>
                </a:solidFill>
                <a:latin typeface="Cuprum" panose="02000506000000020004" pitchFamily="2" charset="0"/>
              </a:endParaRPr>
            </a:p>
          </p:txBody>
        </p:sp>
      </p:grp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6953" y1="37500" x2="34375" y2="49219"/>
                        <a14:foregroundMark x1="95313" y1="32813" x2="93359" y2="64063"/>
                        <a14:foregroundMark x1="71484" y1="19141" x2="78125" y2="12891"/>
                        <a14:foregroundMark x1="33203" y1="17969" x2="44531" y2="14063"/>
                        <a14:foregroundMark x1="16797" y1="40625" x2="16797" y2="40625"/>
                        <a14:foregroundMark x1="16016" y1="59375" x2="16016" y2="59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43" y="2736766"/>
            <a:ext cx="2439386" cy="2439386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375559" y="2738742"/>
            <a:ext cx="2439386" cy="2439386"/>
            <a:chOff x="375559" y="2738742"/>
            <a:chExt cx="2439386" cy="2439386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559" y="2738742"/>
              <a:ext cx="2439386" cy="2439386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042" y="3881249"/>
              <a:ext cx="1294903" cy="1294903"/>
            </a:xfrm>
            <a:prstGeom prst="rect">
              <a:avLst/>
            </a:prstGeom>
          </p:spPr>
        </p:pic>
      </p:grpSp>
      <p:grpSp>
        <p:nvGrpSpPr>
          <p:cNvPr id="10" name="Группа 9"/>
          <p:cNvGrpSpPr/>
          <p:nvPr/>
        </p:nvGrpSpPr>
        <p:grpSpPr>
          <a:xfrm>
            <a:off x="6417127" y="2736766"/>
            <a:ext cx="2439386" cy="2439386"/>
            <a:chOff x="6417127" y="2736766"/>
            <a:chExt cx="2439386" cy="2439386"/>
          </a:xfrm>
        </p:grpSpPr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7127" y="2736766"/>
              <a:ext cx="2439386" cy="2439386"/>
            </a:xfrm>
            <a:prstGeom prst="rect">
              <a:avLst/>
            </a:prstGeom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1610" y="3881249"/>
              <a:ext cx="1294903" cy="1294903"/>
            </a:xfrm>
            <a:prstGeom prst="rect">
              <a:avLst/>
            </a:prstGeom>
          </p:spPr>
        </p:pic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878" y="297380"/>
            <a:ext cx="2439386" cy="243938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>
                        <a14:foregroundMark x1="13672" y1="10938" x2="55859" y2="12109"/>
                        <a14:foregroundMark x1="54688" y1="58984" x2="83203" y2="58594"/>
                        <a14:foregroundMark x1="50000" y1="63672" x2="50391" y2="93359"/>
                        <a14:foregroundMark x1="60156" y1="70313" x2="60156" y2="70313"/>
                        <a14:foregroundMark x1="59766" y1="76172" x2="59766" y2="76172"/>
                        <a14:foregroundMark x1="59766" y1="82031" x2="59766" y2="82031"/>
                        <a14:foregroundMark x1="60156" y1="88281" x2="60156" y2="88281"/>
                        <a14:foregroundMark x1="71094" y1="88281" x2="71094" y2="88281"/>
                        <a14:foregroundMark x1="71094" y1="82031" x2="71094" y2="82031"/>
                        <a14:foregroundMark x1="71875" y1="76172" x2="71875" y2="76172"/>
                        <a14:foregroundMark x1="71484" y1="70313" x2="71484" y2="70313"/>
                        <a14:foregroundMark x1="83594" y1="70703" x2="83594" y2="70703"/>
                        <a14:foregroundMark x1="83203" y1="76563" x2="83203" y2="76563"/>
                        <a14:foregroundMark x1="82813" y1="81641" x2="82813" y2="81641"/>
                        <a14:foregroundMark x1="83203" y1="88281" x2="83203" y2="882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911" y="2736766"/>
            <a:ext cx="2439386" cy="24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7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969" y1="33594" x2="70313" y2="33594"/>
                        <a14:foregroundMark x1="50391" y1="42969" x2="72266" y2="42578"/>
                        <a14:foregroundMark x1="52734" y1="52344" x2="78125" y2="51953"/>
                        <a14:foregroundMark x1="35547" y1="49609" x2="9766" y2="49609"/>
                        <a14:foregroundMark x1="46875" y1="59375" x2="64063" y2="60938"/>
                        <a14:foregroundMark x1="65625" y1="69922" x2="65625" y2="69922"/>
                        <a14:foregroundMark x1="33594" y1="75391" x2="33594" y2="753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9" y="190501"/>
            <a:ext cx="2439386" cy="243938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945" y="190501"/>
            <a:ext cx="2439386" cy="2439386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5253685" y="190501"/>
            <a:ext cx="2440032" cy="2440032"/>
            <a:chOff x="7693717" y="188564"/>
            <a:chExt cx="2440032" cy="2440032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10938" y1="33203" x2="10938" y2="33203"/>
                          <a14:foregroundMark x1="39844" y1="51953" x2="39844" y2="51953"/>
                          <a14:foregroundMark x1="46875" y1="46094" x2="46875" y2="46094"/>
                          <a14:foregroundMark x1="53906" y1="55469" x2="53906" y2="55469"/>
                          <a14:foregroundMark x1="92188" y1="51172" x2="92188" y2="51172"/>
                          <a14:backgroundMark x1="1953" y1="18750" x2="85156" y2="18750"/>
                          <a14:backgroundMark x1="2344" y1="64063" x2="2344" y2="160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3717" y="188564"/>
              <a:ext cx="2440032" cy="2440032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100000" l="2344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7469" y="1642962"/>
              <a:ext cx="985634" cy="985634"/>
            </a:xfrm>
            <a:prstGeom prst="rect">
              <a:avLst/>
            </a:prstGeom>
          </p:spPr>
        </p:pic>
      </p:grpSp>
      <p:pic>
        <p:nvPicPr>
          <p:cNvPr id="7" name="Рисунок 6"/>
          <p:cNvPicPr>
            <a:picLocks noChangeAspect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071" y="190501"/>
            <a:ext cx="780356" cy="7803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23828" y1="3906" x2="54688" y2="3906"/>
                        <a14:foregroundMark x1="64844" y1="44922" x2="75781" y2="44531"/>
                        <a14:foregroundMark x1="9766" y1="53125" x2="30078" y2="52734"/>
                        <a14:foregroundMark x1="22266" y1="41797" x2="50391" y2="41406"/>
                        <a14:foregroundMark x1="46484" y1="67578" x2="46484" y2="585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27" y="190501"/>
            <a:ext cx="2439386" cy="243938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47656" y1="30469" x2="47656" y2="30469"/>
                        <a14:foregroundMark x1="46484" y1="12500" x2="46484" y2="12500"/>
                        <a14:foregroundMark x1="50000" y1="38281" x2="50000" y2="38281"/>
                        <a14:foregroundMark x1="53906" y1="45703" x2="53906" y2="45703"/>
                        <a14:foregroundMark x1="55859" y1="53906" x2="55859" y2="53906"/>
                        <a14:foregroundMark x1="57813" y1="62500" x2="57813" y2="62500"/>
                        <a14:foregroundMark x1="58984" y1="71094" x2="58984" y2="710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13" y="2629887"/>
            <a:ext cx="2438740" cy="24387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>
                        <a14:foregroundMark x1="52734" y1="79688" x2="81250" y2="51172"/>
                        <a14:foregroundMark x1="93750" y1="41016" x2="93750" y2="41016"/>
                        <a14:foregroundMark x1="90625" y1="19141" x2="91016" y2="26953"/>
                        <a14:foregroundMark x1="40234" y1="92969" x2="46484" y2="87891"/>
                        <a14:foregroundMark x1="75391" y1="73828" x2="83203" y2="73438"/>
                        <a14:foregroundMark x1="83203" y1="65625" x2="85547" y2="64453"/>
                        <a14:foregroundMark x1="91406" y1="56641" x2="91016" y2="75391"/>
                        <a14:foregroundMark x1="66797" y1="81641" x2="88281" y2="81250"/>
                        <a14:foregroundMark x1="69922" y1="78125" x2="69531" y2="79688"/>
                        <a14:foregroundMark x1="87891" y1="58594" x2="87891" y2="58594"/>
                        <a14:foregroundMark x1="5469" y1="81250" x2="33594" y2="81250"/>
                        <a14:foregroundMark x1="3906" y1="71484" x2="3516" y2="179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07" y="2629241"/>
            <a:ext cx="2439386" cy="243938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55" y="2629241"/>
            <a:ext cx="2439386" cy="243938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009" y="2629241"/>
            <a:ext cx="2439386" cy="24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07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88" y1="55078" x2="9375" y2="18359"/>
                        <a14:foregroundMark x1="58984" y1="55469" x2="58594" y2="82813"/>
                        <a14:foregroundMark x1="72656" y1="88281" x2="73047" y2="83203"/>
                        <a14:foregroundMark x1="66406" y1="69922" x2="74219" y2="69922"/>
                        <a14:foregroundMark x1="76172" y1="65234" x2="76172" y2="65234"/>
                        <a14:foregroundMark x1="76563" y1="61328" x2="76563" y2="61328"/>
                        <a14:foregroundMark x1="8203" y1="23047" x2="63281" y2="22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33" y="269499"/>
            <a:ext cx="2439386" cy="2439386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2786019" y="269499"/>
            <a:ext cx="2439386" cy="2439386"/>
            <a:chOff x="2786019" y="269499"/>
            <a:chExt cx="2439386" cy="2439386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17188" y1="9766" x2="16797" y2="90234"/>
                          <a14:foregroundMark x1="42188" y1="83203" x2="42188" y2="83203"/>
                          <a14:foregroundMark x1="35938" y1="39063" x2="35938" y2="39063"/>
                          <a14:foregroundMark x1="36719" y1="34375" x2="36719" y2="34375"/>
                          <a14:foregroundMark x1="35938" y1="30078" x2="35938" y2="30078"/>
                          <a14:foregroundMark x1="44922" y1="30469" x2="44922" y2="30469"/>
                          <a14:foregroundMark x1="33984" y1="25781" x2="33984" y2="25781"/>
                          <a14:foregroundMark x1="17578" y1="7422" x2="17578" y2="7422"/>
                          <a14:foregroundMark x1="17969" y1="6250" x2="61719" y2="6250"/>
                          <a14:foregroundMark x1="36719" y1="39063" x2="60156" y2="39063"/>
                          <a14:foregroundMark x1="64453" y1="6641" x2="64453" y2="19922"/>
                          <a14:foregroundMark x1="66797" y1="25000" x2="82031" y2="2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6019" y="269499"/>
              <a:ext cx="2439386" cy="243938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302793" y="516731"/>
              <a:ext cx="10337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REPORT</a:t>
              </a:r>
              <a:endParaRPr lang="ru-RU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8750" y1="7031" x2="18750" y2="7031"/>
                        <a14:foregroundMark x1="15625" y1="13672" x2="15625" y2="13672"/>
                        <a14:foregroundMark x1="15234" y1="23047" x2="15234" y2="23047"/>
                        <a14:foregroundMark x1="15234" y1="32813" x2="15234" y2="32813"/>
                        <a14:foregroundMark x1="15234" y1="42578" x2="15234" y2="42578"/>
                        <a14:foregroundMark x1="15234" y1="51563" x2="15234" y2="51563"/>
                        <a14:foregroundMark x1="14844" y1="60156" x2="14844" y2="60156"/>
                        <a14:foregroundMark x1="19922" y1="69922" x2="19922" y2="69922"/>
                        <a14:foregroundMark x1="94922" y1="59766" x2="94922" y2="59766"/>
                        <a14:foregroundMark x1="95703" y1="36719" x2="95703" y2="36719"/>
                        <a14:foregroundMark x1="94141" y1="19141" x2="94141" y2="19141"/>
                        <a14:foregroundMark x1="19141" y1="5469" x2="85547" y2="5859"/>
                        <a14:foregroundMark x1="18750" y1="18359" x2="18750" y2="18359"/>
                        <a14:foregroundMark x1="18750" y1="28125" x2="18750" y2="28125"/>
                        <a14:foregroundMark x1="18750" y1="37109" x2="18750" y2="37109"/>
                        <a14:foregroundMark x1="19141" y1="46484" x2="19141" y2="46484"/>
                        <a14:foregroundMark x1="19141" y1="55859" x2="19141" y2="55859"/>
                        <a14:foregroundMark x1="92578" y1="8203" x2="94141" y2="21875"/>
                        <a14:foregroundMark x1="94141" y1="30078" x2="93359" y2="42578"/>
                        <a14:foregroundMark x1="93359" y1="53125" x2="93359" y2="64063"/>
                        <a14:foregroundMark x1="85938" y1="6250" x2="86328" y2="85938"/>
                        <a14:foregroundMark x1="32813" y1="89453" x2="85547" y2="89063"/>
                        <a14:foregroundMark x1="8594" y1="79688" x2="42188" y2="80469"/>
                        <a14:foregroundMark x1="7422" y1="80859" x2="23438" y2="66016"/>
                        <a14:foregroundMark x1="23438" y1="94531" x2="12109" y2="81641"/>
                        <a14:foregroundMark x1="91797" y1="51563" x2="95703" y2="66016"/>
                        <a14:foregroundMark x1="31641" y1="70313" x2="31641" y2="70313"/>
                        <a14:foregroundMark x1="34375" y1="69531" x2="48438" y2="69531"/>
                        <a14:backgroundMark x1="33594" y1="23438" x2="60547" y2="23828"/>
                        <a14:backgroundMark x1="68359" y1="23438" x2="74609" y2="24219"/>
                        <a14:backgroundMark x1="34375" y1="37109" x2="59375" y2="36719"/>
                        <a14:backgroundMark x1="71484" y1="36328" x2="71484" y2="36328"/>
                        <a14:backgroundMark x1="71094" y1="50391" x2="71094" y2="50391"/>
                        <a14:backgroundMark x1="46875" y1="49609" x2="46875" y2="49609"/>
                        <a14:backgroundMark x1="48828" y1="63281" x2="48828" y2="63281"/>
                        <a14:backgroundMark x1="70313" y1="63672" x2="70313" y2="63672"/>
                        <a14:backgroundMark x1="70703" y1="76563" x2="70703" y2="76563"/>
                        <a14:backgroundMark x1="50000" y1="76563" x2="59766" y2="76563"/>
                        <a14:backgroundMark x1="47656" y1="73828" x2="32813" y2="73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405" y="269499"/>
            <a:ext cx="2439386" cy="24393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5000" y1="55469" x2="39063" y2="46875"/>
                        <a14:foregroundMark x1="14844" y1="66406" x2="18359" y2="69531"/>
                        <a14:foregroundMark x1="37500" y1="72266" x2="53516" y2="61719"/>
                        <a14:foregroundMark x1="67578" y1="56250" x2="86328" y2="433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791" y="269499"/>
            <a:ext cx="2439386" cy="24393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55859" y1="57031" x2="90625" y2="56641"/>
                        <a14:foregroundMark x1="50781" y1="62891" x2="51172" y2="76172"/>
                        <a14:foregroundMark x1="70703" y1="87500" x2="70703" y2="87500"/>
                        <a14:foregroundMark x1="71484" y1="80859" x2="71484" y2="80859"/>
                        <a14:foregroundMark x1="71094" y1="75000" x2="71094" y2="75000"/>
                        <a14:foregroundMark x1="70703" y1="69141" x2="70703" y2="691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33" y="2708885"/>
            <a:ext cx="2439386" cy="243938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19" y="2708885"/>
            <a:ext cx="2439386" cy="243938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>
                        <a14:foregroundMark x1="54688" y1="67578" x2="85547" y2="67969"/>
                        <a14:foregroundMark x1="53906" y1="63672" x2="82031" y2="63281"/>
                        <a14:foregroundMark x1="49219" y1="68750" x2="49219" y2="93750"/>
                        <a14:foregroundMark x1="51953" y1="97266" x2="87891" y2="96875"/>
                        <a14:foregroundMark x1="91406" y1="96875" x2="91406" y2="96875"/>
                        <a14:foregroundMark x1="92969" y1="96484" x2="92969" y2="96484"/>
                        <a14:foregroundMark x1="93359" y1="95313" x2="93359" y2="79688"/>
                        <a14:foregroundMark x1="64063" y1="77344" x2="64063" y2="77344"/>
                        <a14:foregroundMark x1="50781" y1="77734" x2="92969" y2="77344"/>
                        <a14:foregroundMark x1="83984" y1="66797" x2="90625" y2="59766"/>
                        <a14:foregroundMark x1="78516" y1="78906" x2="78906" y2="93359"/>
                        <a14:foregroundMark x1="56641" y1="87109" x2="68750" y2="871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405" y="2708885"/>
            <a:ext cx="2439386" cy="243938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793" y="270888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6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6328" y1="16797" x2="53906" y2="15625"/>
                        <a14:foregroundMark x1="50391" y1="30078" x2="61719" y2="30469"/>
                        <a14:foregroundMark x1="49219" y1="35156" x2="66016" y2="35547"/>
                        <a14:foregroundMark x1="49219" y1="39844" x2="71484" y2="39844"/>
                        <a14:foregroundMark x1="49609" y1="50000" x2="61719" y2="50391"/>
                        <a14:foregroundMark x1="49609" y1="69922" x2="60547" y2="69922"/>
                        <a14:foregroundMark x1="49219" y1="60156" x2="72656" y2="60547"/>
                        <a14:foregroundMark x1="49219" y1="55469" x2="67969" y2="55469"/>
                        <a14:foregroundMark x1="49219" y1="74609" x2="66406" y2="75000"/>
                        <a14:foregroundMark x1="49219" y1="79688" x2="73438" y2="79688"/>
                        <a14:foregroundMark x1="26172" y1="25781" x2="39453" y2="25781"/>
                        <a14:foregroundMark x1="25781" y1="27344" x2="26172" y2="41016"/>
                        <a14:foregroundMark x1="35938" y1="35938" x2="44141" y2="27734"/>
                        <a14:foregroundMark x1="35547" y1="29297" x2="33203" y2="28516"/>
                        <a14:foregroundMark x1="31250" y1="28906" x2="28906" y2="28906"/>
                        <a14:foregroundMark x1="35156" y1="31250" x2="37500" y2="28516"/>
                        <a14:foregroundMark x1="27734" y1="32422" x2="28516" y2="36719"/>
                        <a14:foregroundMark x1="35156" y1="39844" x2="38672" y2="39063"/>
                        <a14:foregroundMark x1="39453" y1="36719" x2="39453" y2="36719"/>
                        <a14:foregroundMark x1="29688" y1="35938" x2="32813" y2="39063"/>
                        <a14:foregroundMark x1="40234" y1="35938" x2="40234" y2="35938"/>
                        <a14:foregroundMark x1="35156" y1="56250" x2="43750" y2="47656"/>
                        <a14:foregroundMark x1="41797" y1="55469" x2="41797" y2="60547"/>
                        <a14:foregroundMark x1="35156" y1="50781" x2="39063" y2="46875"/>
                        <a14:foregroundMark x1="30078" y1="48828" x2="31641" y2="46094"/>
                        <a14:foregroundMark x1="28125" y1="52344" x2="28125" y2="57813"/>
                        <a14:foregroundMark x1="37109" y1="60547" x2="40625" y2="56641"/>
                        <a14:foregroundMark x1="26563" y1="66016" x2="40234" y2="65625"/>
                        <a14:foregroundMark x1="35156" y1="76172" x2="43359" y2="67969"/>
                        <a14:foregroundMark x1="36328" y1="69922" x2="37891" y2="66016"/>
                        <a14:foregroundMark x1="35156" y1="71094" x2="33203" y2="67969"/>
                        <a14:foregroundMark x1="31250" y1="68359" x2="26953" y2="69531"/>
                        <a14:foregroundMark x1="27734" y1="73438" x2="29688" y2="79688"/>
                        <a14:foregroundMark x1="37109" y1="79688" x2="40625" y2="76953"/>
                        <a14:backgroundMark x1="35938" y1="38281" x2="39844" y2="34766"/>
                        <a14:backgroundMark x1="29688" y1="33594" x2="34766" y2="38672"/>
                        <a14:backgroundMark x1="29297" y1="31641" x2="29297" y2="31641"/>
                        <a14:backgroundMark x1="30469" y1="30859" x2="30469" y2="30859"/>
                        <a14:backgroundMark x1="32422" y1="30469" x2="32422" y2="30469"/>
                        <a14:backgroundMark x1="41016" y1="47656" x2="35547" y2="52734"/>
                        <a14:backgroundMark x1="34375" y1="51953" x2="32422" y2="50391"/>
                        <a14:backgroundMark x1="30469" y1="50781" x2="30469" y2="50781"/>
                        <a14:backgroundMark x1="29688" y1="51953" x2="29688" y2="51953"/>
                        <a14:backgroundMark x1="40234" y1="54297" x2="36328" y2="58203"/>
                        <a14:backgroundMark x1="35156" y1="58594" x2="32813" y2="56250"/>
                        <a14:backgroundMark x1="41016" y1="67188" x2="35547" y2="72656"/>
                        <a14:backgroundMark x1="35938" y1="78125" x2="40234" y2="74219"/>
                        <a14:backgroundMark x1="29688" y1="73438" x2="34375" y2="78125"/>
                        <a14:backgroundMark x1="32422" y1="70313" x2="33984" y2="714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61432"/>
            <a:ext cx="2439386" cy="2439386"/>
          </a:xfrm>
          <a:prstGeom prst="rect">
            <a:avLst/>
          </a:prstGeom>
        </p:spPr>
      </p:pic>
      <p:grpSp>
        <p:nvGrpSpPr>
          <p:cNvPr id="19" name="Группа 18"/>
          <p:cNvGrpSpPr/>
          <p:nvPr/>
        </p:nvGrpSpPr>
        <p:grpSpPr>
          <a:xfrm>
            <a:off x="2917202" y="161432"/>
            <a:ext cx="2438740" cy="2438740"/>
            <a:chOff x="2917202" y="161432"/>
            <a:chExt cx="2438740" cy="2438740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7202" y="161432"/>
              <a:ext cx="2438740" cy="243874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6992" y="1531222"/>
              <a:ext cx="1068950" cy="1068950"/>
            </a:xfrm>
            <a:prstGeom prst="rect">
              <a:avLst/>
            </a:prstGeom>
          </p:spPr>
        </p:pic>
      </p:grpSp>
      <p:grpSp>
        <p:nvGrpSpPr>
          <p:cNvPr id="9" name="Группа 8"/>
          <p:cNvGrpSpPr/>
          <p:nvPr/>
        </p:nvGrpSpPr>
        <p:grpSpPr>
          <a:xfrm>
            <a:off x="5643259" y="79842"/>
            <a:ext cx="2601921" cy="2601920"/>
            <a:chOff x="5643257" y="79842"/>
            <a:chExt cx="2601921" cy="260192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3258" y="79842"/>
              <a:ext cx="2601920" cy="2601920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3257" y="1377955"/>
              <a:ext cx="1303807" cy="1303807"/>
            </a:xfrm>
            <a:prstGeom prst="rect">
              <a:avLst/>
            </a:prstGeom>
          </p:spPr>
        </p:pic>
      </p:grpSp>
      <p:grpSp>
        <p:nvGrpSpPr>
          <p:cNvPr id="6" name="Группа 5"/>
          <p:cNvGrpSpPr/>
          <p:nvPr/>
        </p:nvGrpSpPr>
        <p:grpSpPr>
          <a:xfrm>
            <a:off x="8532494" y="158262"/>
            <a:ext cx="2439386" cy="2439386"/>
            <a:chOff x="5225021" y="3184066"/>
            <a:chExt cx="2439386" cy="2439386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021" y="3184066"/>
              <a:ext cx="2439386" cy="2439386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79688" y1="60156" x2="80469" y2="894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6312" y="3184066"/>
              <a:ext cx="2438095" cy="2438095"/>
            </a:xfrm>
            <a:prstGeom prst="rect">
              <a:avLst/>
            </a:prstGeom>
          </p:spPr>
        </p:pic>
      </p:grpSp>
      <p:pic>
        <p:nvPicPr>
          <p:cNvPr id="12" name="Рисунок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681762"/>
            <a:ext cx="2439386" cy="243938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9375" y1="19531" x2="87891" y2="18750"/>
                        <a14:foregroundMark x1="34766" y1="78516" x2="49219" y2="78516"/>
                        <a14:foregroundMark x1="31641" y1="77734" x2="31641" y2="77734"/>
                        <a14:foregroundMark x1="57031" y1="75000" x2="57031" y2="75000"/>
                        <a14:foregroundMark x1="22266" y1="79688" x2="22266" y2="79688"/>
                        <a14:foregroundMark x1="21484" y1="76172" x2="21484" y2="761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879" y="2681762"/>
            <a:ext cx="2439386" cy="243938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25000" y1="39453" x2="34766" y2="51563"/>
                        <a14:foregroundMark x1="13281" y1="41797" x2="13281" y2="41797"/>
                        <a14:foregroundMark x1="14453" y1="61719" x2="14453" y2="61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257" y="2681762"/>
            <a:ext cx="2439386" cy="243938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>
                        <a14:foregroundMark x1="50000" y1="53125" x2="50000" y2="53125"/>
                        <a14:foregroundMark x1="54688" y1="74609" x2="54688" y2="74609"/>
                        <a14:foregroundMark x1="45313" y1="77734" x2="45313" y2="777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94" y="2681762"/>
            <a:ext cx="2439386" cy="24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04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190500" y="2681762"/>
            <a:ext cx="2439386" cy="2439386"/>
            <a:chOff x="190500" y="2681762"/>
            <a:chExt cx="2439386" cy="2439386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" y="2681762"/>
              <a:ext cx="2439386" cy="2439386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2813" b="71484" l="0" r="4726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15"/>
            <a:stretch/>
          </p:blipFill>
          <p:spPr>
            <a:xfrm>
              <a:off x="1250252" y="2681762"/>
              <a:ext cx="1151034" cy="2439386"/>
            </a:xfrm>
            <a:prstGeom prst="rect">
              <a:avLst/>
            </a:prstGeom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42376"/>
            <a:ext cx="2439386" cy="243938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1366326"/>
            <a:ext cx="1315436" cy="131543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6719" y1="9375" x2="36719" y2="9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086" y="242378"/>
            <a:ext cx="2438095" cy="2438095"/>
          </a:xfrm>
          <a:prstGeom prst="rect">
            <a:avLst/>
          </a:prstGeom>
        </p:spPr>
      </p:pic>
      <p:grpSp>
        <p:nvGrpSpPr>
          <p:cNvPr id="14" name="Группа 13"/>
          <p:cNvGrpSpPr/>
          <p:nvPr/>
        </p:nvGrpSpPr>
        <p:grpSpPr>
          <a:xfrm>
            <a:off x="5196377" y="242376"/>
            <a:ext cx="2440032" cy="2440032"/>
            <a:chOff x="5196377" y="242376"/>
            <a:chExt cx="2440032" cy="2440032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377" y="242376"/>
              <a:ext cx="2440032" cy="2440032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003" y="554033"/>
              <a:ext cx="1814779" cy="1814779"/>
            </a:xfrm>
            <a:prstGeom prst="rect">
              <a:avLst/>
            </a:prstGeom>
          </p:spPr>
        </p:pic>
      </p:grpSp>
      <p:grpSp>
        <p:nvGrpSpPr>
          <p:cNvPr id="15" name="Группа 14"/>
          <p:cNvGrpSpPr/>
          <p:nvPr/>
        </p:nvGrpSpPr>
        <p:grpSpPr>
          <a:xfrm>
            <a:off x="7949035" y="240439"/>
            <a:ext cx="2440032" cy="2440032"/>
            <a:chOff x="8368125" y="3166551"/>
            <a:chExt cx="2440032" cy="2440032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8125" y="3166551"/>
              <a:ext cx="2440032" cy="2440032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8490" y="3586916"/>
              <a:ext cx="1599302" cy="1599302"/>
            </a:xfrm>
            <a:prstGeom prst="rect">
              <a:avLst/>
            </a:prstGeom>
          </p:spPr>
        </p:pic>
      </p:grpSp>
      <p:pic>
        <p:nvPicPr>
          <p:cNvPr id="9" name="Рисунок 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72266" y1="12891" x2="72266" y2="12891"/>
                        <a14:foregroundMark x1="12891" y1="45313" x2="50000" y2="8984"/>
                        <a14:foregroundMark x1="80469" y1="49609" x2="80469" y2="49609"/>
                        <a14:foregroundMark x1="20703" y1="53516" x2="20703" y2="53516"/>
                        <a14:foregroundMark x1="44531" y1="61328" x2="44531" y2="61328"/>
                        <a14:foregroundMark x1="28516" y1="70313" x2="28516" y2="70313"/>
                        <a14:foregroundMark x1="14453" y1="69531" x2="28906" y2="67188"/>
                        <a14:foregroundMark x1="9766" y1="75391" x2="14453" y2="76563"/>
                        <a14:foregroundMark x1="6641" y1="82813" x2="13281" y2="83594"/>
                        <a14:foregroundMark x1="6641" y1="89453" x2="12891" y2="910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886" y="2680471"/>
            <a:ext cx="2439386" cy="243938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982" y="2681117"/>
            <a:ext cx="2438740" cy="243874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38672" y1="14453" x2="38672" y2="14453"/>
                        <a14:foregroundMark x1="61719" y1="14453" x2="61719" y2="14453"/>
                        <a14:foregroundMark x1="37500" y1="73047" x2="37500" y2="73047"/>
                        <a14:foregroundMark x1="15234" y1="73047" x2="85547" y2="722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348" y="2680471"/>
            <a:ext cx="2439386" cy="2439386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62658" y="3405184"/>
            <a:ext cx="66684" cy="4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58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8" y="248160"/>
            <a:ext cx="2439386" cy="243938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5391" y1="26172" x2="75391" y2="26172"/>
                        <a14:foregroundMark x1="84375" y1="16406" x2="84375" y2="16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492" y="248162"/>
            <a:ext cx="2438095" cy="243809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35547" y1="60156" x2="35547" y2="60156"/>
                        <a14:foregroundMark x1="74609" y1="25000" x2="74609" y2="25000"/>
                        <a14:foregroundMark x1="85156" y1="16406" x2="85156" y2="16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04" y="248160"/>
            <a:ext cx="2439386" cy="24393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585" y="246869"/>
            <a:ext cx="2439386" cy="24393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8" y="2686255"/>
            <a:ext cx="2439386" cy="24393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16406" y1="14844" x2="51563" y2="14453"/>
                        <a14:foregroundMark x1="69141" y1="87500" x2="78516" y2="722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459" y="2686255"/>
            <a:ext cx="2439386" cy="2439386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5336910" y="2684966"/>
            <a:ext cx="2440031" cy="2440031"/>
            <a:chOff x="5336908" y="2684964"/>
            <a:chExt cx="2440031" cy="2440031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6908" y="2684964"/>
              <a:ext cx="2440031" cy="2440031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0" y="3633266"/>
              <a:ext cx="1489793" cy="1489793"/>
            </a:xfrm>
            <a:prstGeom prst="rect">
              <a:avLst/>
            </a:prstGeom>
          </p:spPr>
        </p:pic>
      </p:grpSp>
      <p:grpSp>
        <p:nvGrpSpPr>
          <p:cNvPr id="9" name="Группа 8"/>
          <p:cNvGrpSpPr/>
          <p:nvPr/>
        </p:nvGrpSpPr>
        <p:grpSpPr>
          <a:xfrm>
            <a:off x="7775649" y="2683030"/>
            <a:ext cx="2441644" cy="2440031"/>
            <a:chOff x="7775649" y="2683028"/>
            <a:chExt cx="2441644" cy="2440031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7777262" y="2683028"/>
              <a:ext cx="2440031" cy="2440031"/>
              <a:chOff x="5336908" y="2684964"/>
              <a:chExt cx="2440031" cy="2440031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6908" y="2684964"/>
                <a:ext cx="2440031" cy="2440031"/>
              </a:xfrm>
              <a:prstGeom prst="rect">
                <a:avLst/>
              </a:prstGeom>
            </p:spPr>
          </p:pic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6500" y="3633266"/>
                <a:ext cx="1489793" cy="1489793"/>
              </a:xfrm>
              <a:prstGeom prst="rect">
                <a:avLst/>
              </a:prstGeom>
            </p:spPr>
          </p:pic>
        </p:grpSp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5649" y="3629394"/>
              <a:ext cx="1378820" cy="1378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044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snazzyspace.com/wallpapers/D3D3D3_lightgre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2" y="551545"/>
            <a:ext cx="9807222" cy="551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03" y="798962"/>
            <a:ext cx="3511223" cy="30979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05810" y="4144300"/>
            <a:ext cx="50340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2AAEED"/>
                </a:solidFill>
                <a:latin typeface="Cuprum" panose="02000506000000020004"/>
              </a:rPr>
              <a:t>I</a:t>
            </a:r>
            <a:r>
              <a:rPr lang="en-US" sz="6600" dirty="0">
                <a:solidFill>
                  <a:srgbClr val="497BDF"/>
                </a:solidFill>
                <a:latin typeface="Cuprum" panose="02000506000000020004"/>
              </a:rPr>
              <a:t>ntegral</a:t>
            </a:r>
            <a:r>
              <a:rPr lang="en-US" sz="6600" dirty="0">
                <a:solidFill>
                  <a:srgbClr val="2AAEED"/>
                </a:solidFill>
                <a:latin typeface="Cuprum" panose="02000506000000020004"/>
              </a:rPr>
              <a:t>S</a:t>
            </a:r>
            <a:r>
              <a:rPr lang="en-US" sz="6600" dirty="0">
                <a:solidFill>
                  <a:srgbClr val="497BDF"/>
                </a:solidFill>
                <a:latin typeface="Cuprum" panose="02000506000000020004"/>
              </a:rPr>
              <a:t>ystem</a:t>
            </a:r>
            <a:endParaRPr lang="ru-RU" sz="6600" dirty="0">
              <a:solidFill>
                <a:srgbClr val="497BDF"/>
              </a:solidFill>
              <a:latin typeface="Cuprum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44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28906" y1="86719" x2="28906" y2="8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6" y="163938"/>
            <a:ext cx="2439386" cy="24393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28906" y1="86719" x2="28906" y2="8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472" y="163938"/>
            <a:ext cx="2439386" cy="2439386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5547" y1="58984" x2="34766" y2="32031"/>
                        <a14:foregroundMark x1="42578" y1="12109" x2="84766" y2="20703"/>
                        <a14:foregroundMark x1="35547" y1="27344" x2="77344" y2="35156"/>
                        <a14:foregroundMark x1="39063" y1="58594" x2="34375" y2="73047"/>
                        <a14:foregroundMark x1="34766" y1="78125" x2="43750" y2="86719"/>
                        <a14:foregroundMark x1="19531" y1="84375" x2="21484" y2="32031"/>
                        <a14:foregroundMark x1="11719" y1="23828" x2="18359" y2="11719"/>
                        <a14:foregroundMark x1="72656" y1="64844" x2="72656" y2="6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212" y="163292"/>
            <a:ext cx="2440032" cy="24400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5859" y1="26172" x2="7422" y2="8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98" y="163938"/>
            <a:ext cx="2439386" cy="2439386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219523" y="2603326"/>
            <a:ext cx="2439547" cy="2439547"/>
            <a:chOff x="219522" y="2603324"/>
            <a:chExt cx="2439547" cy="2439547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522" y="2603324"/>
              <a:ext cx="2439547" cy="2439547"/>
            </a:xfrm>
            <a:prstGeom prst="rect">
              <a:avLst/>
            </a:prstGeom>
            <a:noFill/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4657" y="3678298"/>
              <a:ext cx="1364412" cy="1364412"/>
            </a:xfrm>
            <a:prstGeom prst="rect">
              <a:avLst/>
            </a:prstGeom>
          </p:spPr>
        </p:pic>
      </p:grpSp>
      <p:pic>
        <p:nvPicPr>
          <p:cNvPr id="7" name="Рисунок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3" y="2603404"/>
            <a:ext cx="2439386" cy="243938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37109" y1="66797" x2="37109" y2="66797"/>
                        <a14:foregroundMark x1="48047" y1="41797" x2="48047" y2="41797"/>
                        <a14:foregroundMark x1="62891" y1="17578" x2="62891" y2="17578"/>
                        <a14:backgroundMark x1="45703" y1="28516" x2="58203" y2="9766"/>
                        <a14:backgroundMark x1="44922" y1="32031" x2="30078" y2="24609"/>
                        <a14:backgroundMark x1="31641" y1="19531" x2="39844" y2="8984"/>
                        <a14:backgroundMark x1="27344" y1="28906" x2="18359" y2="48047"/>
                        <a14:backgroundMark x1="25000" y1="43359" x2="65234" y2="66797"/>
                        <a14:backgroundMark x1="14063" y1="66797" x2="17969" y2="46484"/>
                        <a14:backgroundMark x1="10547" y1="64063" x2="17578" y2="81641"/>
                        <a14:backgroundMark x1="16406" y1="77734" x2="33203" y2="85156"/>
                        <a14:backgroundMark x1="31641" y1="86328" x2="74219" y2="87109"/>
                        <a14:backgroundMark x1="71484" y1="78516" x2="67578" y2="6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406" y="2603323"/>
            <a:ext cx="2438740" cy="243874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11328" y1="16406" x2="23047" y2="207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94" y="2603001"/>
            <a:ext cx="2439386" cy="243938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190" y="3305321"/>
            <a:ext cx="1370397" cy="137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8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0435" y="736115"/>
            <a:ext cx="2586210" cy="286094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54000" dir="11520000" algn="ctr" rotWithShape="0">
              <a:schemeClr val="tx1">
                <a:alpha val="8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70" y="4084621"/>
            <a:ext cx="2438740" cy="2438740"/>
          </a:xfrm>
          <a:prstGeom prst="rect">
            <a:avLst/>
          </a:prstGeom>
        </p:spPr>
      </p:pic>
      <p:sp>
        <p:nvSpPr>
          <p:cNvPr id="3" name="Прямоугольная выноска 2"/>
          <p:cNvSpPr>
            <a:spLocks/>
          </p:cNvSpPr>
          <p:nvPr/>
        </p:nvSpPr>
        <p:spPr>
          <a:xfrm rot="10800000">
            <a:off x="4329160" y="1456787"/>
            <a:ext cx="2470885" cy="2627833"/>
          </a:xfrm>
          <a:prstGeom prst="wedgeRectCallout">
            <a:avLst>
              <a:gd name="adj1" fmla="val 20761"/>
              <a:gd name="adj2" fmla="val 64744"/>
            </a:avLst>
          </a:prstGeom>
          <a:noFill/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441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8516" y1="32422" x2="32422" y2="191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71" y="200033"/>
            <a:ext cx="2439386" cy="243938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7578" y1="8594" x2="83594" y2="8203"/>
                        <a14:foregroundMark x1="14063" y1="16406" x2="14063" y2="16406"/>
                        <a14:foregroundMark x1="13672" y1="26172" x2="13672" y2="26172"/>
                        <a14:foregroundMark x1="14063" y1="35547" x2="14063" y2="35547"/>
                        <a14:foregroundMark x1="42578" y1="28125" x2="42578" y2="28125"/>
                        <a14:foregroundMark x1="44141" y1="35547" x2="44141" y2="35547"/>
                        <a14:foregroundMark x1="46875" y1="47266" x2="46875" y2="47266"/>
                        <a14:foregroundMark x1="48047" y1="55078" x2="48047" y2="55078"/>
                        <a14:foregroundMark x1="50391" y1="63281" x2="50391" y2="63281"/>
                        <a14:foregroundMark x1="50781" y1="70703" x2="50781" y2="70703"/>
                        <a14:foregroundMark x1="52734" y1="78516" x2="52734" y2="78516"/>
                        <a14:foregroundMark x1="14063" y1="73047" x2="14063" y2="73047"/>
                        <a14:foregroundMark x1="14063" y1="62891" x2="14063" y2="62891"/>
                        <a14:foregroundMark x1="14063" y1="53516" x2="14063" y2="53516"/>
                        <a14:foregroundMark x1="14063" y1="44531" x2="14063" y2="44531"/>
                        <a14:foregroundMark x1="13672" y1="82031" x2="13672" y2="82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757" y="200033"/>
            <a:ext cx="2439386" cy="24393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43" y="200033"/>
            <a:ext cx="2439386" cy="24393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7031" y1="55469" x2="9375" y2="21875"/>
                        <a14:foregroundMark x1="12891" y1="24219" x2="75000" y2="29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529" y="200033"/>
            <a:ext cx="2439386" cy="24393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953" b="100000" l="1953" r="100000">
                        <a14:foregroundMark x1="14453" y1="67969" x2="24219" y2="53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71" y="2639419"/>
            <a:ext cx="2439386" cy="2439386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2767757" y="2639419"/>
            <a:ext cx="2439386" cy="2439386"/>
            <a:chOff x="4876307" y="2209307"/>
            <a:chExt cx="2439386" cy="2439386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307" y="2209307"/>
              <a:ext cx="2439386" cy="2439386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8070" y="3071070"/>
              <a:ext cx="1577623" cy="1577623"/>
            </a:xfrm>
            <a:prstGeom prst="rect">
              <a:avLst/>
            </a:prstGeom>
          </p:spPr>
        </p:pic>
      </p:grpSp>
      <p:grpSp>
        <p:nvGrpSpPr>
          <p:cNvPr id="12" name="Группа 11"/>
          <p:cNvGrpSpPr/>
          <p:nvPr/>
        </p:nvGrpSpPr>
        <p:grpSpPr>
          <a:xfrm>
            <a:off x="5207143" y="2639419"/>
            <a:ext cx="2439386" cy="2439386"/>
            <a:chOff x="5207143" y="2639419"/>
            <a:chExt cx="2439386" cy="2439386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7031" y1="55469" x2="9375" y2="21875"/>
                          <a14:foregroundMark x1="12891" y1="24219" x2="75000" y2="2968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143" y="2639419"/>
              <a:ext cx="2439386" cy="2439386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8905" y="3501181"/>
              <a:ext cx="1577623" cy="1577623"/>
            </a:xfrm>
            <a:prstGeom prst="rect">
              <a:avLst/>
            </a:prstGeom>
          </p:spPr>
        </p:pic>
      </p:grpSp>
      <p:pic>
        <p:nvPicPr>
          <p:cNvPr id="13" name="Рисунок 12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>
                        <a14:foregroundMark x1="18750" y1="15234" x2="59766" y2="11719"/>
                        <a14:foregroundMark x1="31250" y1="62500" x2="31250" y2="69531"/>
                        <a14:foregroundMark x1="68359" y1="86328" x2="67969" y2="91016"/>
                        <a14:foregroundMark x1="57422" y1="90625" x2="56250" y2="78516"/>
                        <a14:foregroundMark x1="66406" y1="69531" x2="66406" y2="69531"/>
                        <a14:foregroundMark x1="67578" y1="69531" x2="77344" y2="69531"/>
                        <a14:foregroundMark x1="70313" y1="65625" x2="70313" y2="65625"/>
                        <a14:foregroundMark x1="72266" y1="73828" x2="72266" y2="73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528" y="2639418"/>
            <a:ext cx="2439386" cy="24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59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250" y1="28906" x2="6641" y2="48047"/>
                        <a14:foregroundMark x1="6641" y1="48828" x2="7031" y2="65625"/>
                        <a14:foregroundMark x1="7031" y1="67578" x2="6641" y2="82422"/>
                        <a14:foregroundMark x1="6641" y1="83984" x2="7422" y2="86719"/>
                        <a14:foregroundMark x1="8984" y1="86719" x2="91406" y2="87109"/>
                        <a14:foregroundMark x1="93359" y1="26172" x2="93750" y2="85156"/>
                        <a14:backgroundMark x1="11328" y1="29297" x2="87500" y2="808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2" y="321784"/>
            <a:ext cx="2439386" cy="243938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7734" y1="42188" x2="27344" y2="27734"/>
                        <a14:foregroundMark x1="28125" y1="92578" x2="28125" y2="92578"/>
                        <a14:foregroundMark x1="75781" y1="93359" x2="75781" y2="93359"/>
                        <a14:foregroundMark x1="50000" y1="46094" x2="50000" y2="46094"/>
                        <a14:foregroundMark x1="40234" y1="39063" x2="40234" y2="39063"/>
                        <a14:foregroundMark x1="48828" y1="34766" x2="48828" y2="34766"/>
                        <a14:foregroundMark x1="58594" y1="38672" x2="58594" y2="38672"/>
                        <a14:foregroundMark x1="61719" y1="47266" x2="61719" y2="47266"/>
                        <a14:foregroundMark x1="58203" y1="56250" x2="58203" y2="56250"/>
                        <a14:foregroundMark x1="48828" y1="59766" x2="48828" y2="59766"/>
                        <a14:foregroundMark x1="39844" y1="55859" x2="39844" y2="55859"/>
                        <a14:foregroundMark x1="36719" y1="47266" x2="36719" y2="472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528" y="321784"/>
            <a:ext cx="2439386" cy="24393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48828" y1="37109" x2="51953" y2="50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914" y="321784"/>
            <a:ext cx="2439386" cy="24393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300" y="321784"/>
            <a:ext cx="2439386" cy="2439386"/>
          </a:xfrm>
          <a:prstGeom prst="rect">
            <a:avLst/>
          </a:prstGeom>
        </p:spPr>
      </p:pic>
      <p:grpSp>
        <p:nvGrpSpPr>
          <p:cNvPr id="5" name="Группа 4"/>
          <p:cNvGrpSpPr/>
          <p:nvPr/>
        </p:nvGrpSpPr>
        <p:grpSpPr>
          <a:xfrm>
            <a:off x="430142" y="2999836"/>
            <a:ext cx="2439386" cy="2439386"/>
            <a:chOff x="430142" y="2999836"/>
            <a:chExt cx="2439386" cy="2439386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430142" y="2999836"/>
              <a:ext cx="2439386" cy="2439386"/>
              <a:chOff x="9317583" y="3288994"/>
              <a:chExt cx="2439386" cy="2439386"/>
            </a:xfrm>
          </p:grpSpPr>
          <p:pic>
            <p:nvPicPr>
              <p:cNvPr id="9" name="Рисунок 8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17583" y="3288994"/>
                <a:ext cx="2439386" cy="2439386"/>
              </a:xfrm>
              <a:prstGeom prst="rect">
                <a:avLst/>
              </a:prstGeom>
            </p:spPr>
          </p:pic>
          <p:pic>
            <p:nvPicPr>
              <p:cNvPr id="10" name="Рисунок 9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091" r="32330" b="42360"/>
              <a:stretch/>
            </p:blipFill>
            <p:spPr>
              <a:xfrm>
                <a:off x="9874251" y="3890595"/>
                <a:ext cx="865207" cy="1094155"/>
              </a:xfrm>
              <a:prstGeom prst="rect">
                <a:avLst/>
              </a:prstGeom>
            </p:spPr>
          </p:pic>
        </p:grpSp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4092" y="4123786"/>
              <a:ext cx="1315436" cy="1315436"/>
            </a:xfrm>
            <a:prstGeom prst="rect">
              <a:avLst/>
            </a:prstGeom>
          </p:spPr>
        </p:pic>
      </p:grpSp>
      <p:pic>
        <p:nvPicPr>
          <p:cNvPr id="7" name="Рисунок 6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39063" y1="28906" x2="39063" y2="28906"/>
                        <a14:foregroundMark x1="44922" y1="37500" x2="44922" y2="37500"/>
                        <a14:foregroundMark x1="45313" y1="46875" x2="45313" y2="46875"/>
                        <a14:foregroundMark x1="38672" y1="57031" x2="38672" y2="57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528" y="2999836"/>
            <a:ext cx="2439386" cy="243938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9609" l="0" r="100000">
                        <a14:foregroundMark x1="7422" y1="19141" x2="84766" y2="10938"/>
                        <a14:foregroundMark x1="4688" y1="22656" x2="4688" y2="62891"/>
                        <a14:foregroundMark x1="35156" y1="73047" x2="35156" y2="73047"/>
                        <a14:foregroundMark x1="32813" y1="75391" x2="40625" y2="71875"/>
                        <a14:foregroundMark x1="31250" y1="70313" x2="41406" y2="70313"/>
                        <a14:foregroundMark x1="44141" y1="76563" x2="79297" y2="76563"/>
                        <a14:foregroundMark x1="20313" y1="71875" x2="20313" y2="71875"/>
                        <a14:foregroundMark x1="20703" y1="75000" x2="20703" y2="75000"/>
                        <a14:foregroundMark x1="42578" y1="50781" x2="78516" y2="50391"/>
                        <a14:foregroundMark x1="42969" y1="39453" x2="79297" y2="39453"/>
                        <a14:foregroundMark x1="42969" y1="35156" x2="78906" y2="34766"/>
                        <a14:foregroundMark x1="26953" y1="30078" x2="26953" y2="30078"/>
                        <a14:foregroundMark x1="17188" y1="33203" x2="17188" y2="33203"/>
                        <a14:foregroundMark x1="25000" y1="41016" x2="25000" y2="41016"/>
                        <a14:foregroundMark x1="24609" y1="44141" x2="24609" y2="44141"/>
                        <a14:foregroundMark x1="25781" y1="51953" x2="25781" y2="51953"/>
                        <a14:foregroundMark x1="25781" y1="55078" x2="25781" y2="550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914" y="2999836"/>
            <a:ext cx="2439386" cy="243938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0" r="100000">
                        <a14:foregroundMark x1="7422" y1="4688" x2="71484" y2="4688"/>
                        <a14:foregroundMark x1="3516" y1="12109" x2="3516" y2="12109"/>
                        <a14:foregroundMark x1="3516" y1="21094" x2="3516" y2="22656"/>
                        <a14:foregroundMark x1="3906" y1="31641" x2="3906" y2="31641"/>
                        <a14:foregroundMark x1="3906" y1="40625" x2="3906" y2="40625"/>
                        <a14:foregroundMark x1="3906" y1="50000" x2="3906" y2="50000"/>
                        <a14:foregroundMark x1="3516" y1="59766" x2="3516" y2="59766"/>
                        <a14:foregroundMark x1="3516" y1="69141" x2="3516" y2="69141"/>
                        <a14:foregroundMark x1="80078" y1="7813" x2="79688" y2="19922"/>
                        <a14:foregroundMark x1="79688" y1="27734" x2="80469" y2="33203"/>
                        <a14:foregroundMark x1="62109" y1="44922" x2="73047" y2="43359"/>
                        <a14:foregroundMark x1="81641" y1="26563" x2="78516" y2="33203"/>
                        <a14:foregroundMark x1="62891" y1="41797" x2="77734" y2="44531"/>
                        <a14:foregroundMark x1="79688" y1="43750" x2="82031" y2="50781"/>
                        <a14:foregroundMark x1="72656" y1="5078" x2="72656" y2="32031"/>
                        <a14:foregroundMark x1="60156" y1="44141" x2="57813" y2="50391"/>
                        <a14:foregroundMark x1="57422" y1="52734" x2="58594" y2="58203"/>
                        <a14:foregroundMark x1="77734" y1="26563" x2="77734" y2="33203"/>
                        <a14:foregroundMark x1="58203" y1="58203" x2="61328" y2="65234"/>
                        <a14:foregroundMark x1="61328" y1="65625" x2="64453" y2="69141"/>
                        <a14:foregroundMark x1="46875" y1="91406" x2="85156" y2="89453"/>
                        <a14:foregroundMark x1="49219" y1="80078" x2="89453" y2="94531"/>
                        <a14:foregroundMark x1="75781" y1="91406" x2="82031" y2="75781"/>
                        <a14:foregroundMark x1="82422" y1="72656" x2="89063" y2="87891"/>
                        <a14:foregroundMark x1="82031" y1="36328" x2="79297" y2="32422"/>
                        <a14:foregroundMark x1="81250" y1="50781" x2="81641" y2="56250"/>
                        <a14:foregroundMark x1="78125" y1="65234" x2="81641" y2="57813"/>
                        <a14:foregroundMark x1="70313" y1="71094" x2="73047" y2="70703"/>
                        <a14:foregroundMark x1="6641" y1="16797" x2="8203" y2="17969"/>
                        <a14:foregroundMark x1="7422" y1="26172" x2="8203" y2="26953"/>
                        <a14:foregroundMark x1="7813" y1="35938" x2="7813" y2="35938"/>
                        <a14:foregroundMark x1="7422" y1="45313" x2="7422" y2="45313"/>
                        <a14:foregroundMark x1="8203" y1="54688" x2="8203" y2="54688"/>
                        <a14:foregroundMark x1="7813" y1="64063" x2="7813" y2="64063"/>
                        <a14:foregroundMark x1="7813" y1="74609" x2="7813" y2="80078"/>
                        <a14:foregroundMark x1="9375" y1="80469" x2="33594" y2="80469"/>
                        <a14:foregroundMark x1="23047" y1="69141" x2="41797" y2="69141"/>
                        <a14:foregroundMark x1="44922" y1="69141" x2="50000" y2="66406"/>
                        <a14:backgroundMark x1="22656" y1="22266" x2="44141" y2="23047"/>
                        <a14:backgroundMark x1="58203" y1="22266" x2="58203" y2="22266"/>
                        <a14:backgroundMark x1="60547" y1="36328" x2="58594" y2="39063"/>
                        <a14:backgroundMark x1="23828" y1="35547" x2="42969" y2="35547"/>
                        <a14:backgroundMark x1="23047" y1="48828" x2="43750" y2="48438"/>
                        <a14:backgroundMark x1="23828" y1="61719" x2="46484" y2="621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300" y="2999836"/>
            <a:ext cx="2439386" cy="24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92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84874" y="767919"/>
            <a:ext cx="5048781" cy="1560976"/>
          </a:xfrm>
          <a:prstGeom prst="rect">
            <a:avLst/>
          </a:prstGeom>
          <a:solidFill>
            <a:srgbClr val="D2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933983" y="1086742"/>
            <a:ext cx="4150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497BDF"/>
                </a:solidFill>
                <a:latin typeface="Cuprum" panose="02000506000000020004"/>
              </a:rPr>
              <a:t>Integral</a:t>
            </a:r>
            <a:r>
              <a:rPr lang="en-US" sz="5400" dirty="0">
                <a:solidFill>
                  <a:srgbClr val="2AAEED"/>
                </a:solidFill>
                <a:latin typeface="Cuprum" panose="02000506000000020004"/>
              </a:rPr>
              <a:t>S</a:t>
            </a:r>
            <a:r>
              <a:rPr lang="en-US" sz="5400" dirty="0">
                <a:solidFill>
                  <a:srgbClr val="497BDF"/>
                </a:solidFill>
                <a:latin typeface="Cuprum" panose="02000506000000020004"/>
              </a:rPr>
              <a:t>ystem</a:t>
            </a:r>
            <a:endParaRPr lang="ru-RU" sz="5400" dirty="0">
              <a:solidFill>
                <a:srgbClr val="497BDF"/>
              </a:solidFill>
              <a:latin typeface="Cuprum" panose="02000506000000020004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6250" y1="11719" x2="70313" y2="10938"/>
                        <a14:foregroundMark x1="61719" y1="44141" x2="72266" y2="41797"/>
                        <a14:foregroundMark x1="76172" y1="17578" x2="76172" y2="30859"/>
                        <a14:foregroundMark x1="75781" y1="16406" x2="75000" y2="5469"/>
                        <a14:foregroundMark x1="4688" y1="9375" x2="4688" y2="63281"/>
                        <a14:foregroundMark x1="22656" y1="64453" x2="22656" y2="160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764" y="328714"/>
            <a:ext cx="2439386" cy="24393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7188" y1="35938" x2="17188" y2="35938"/>
                        <a14:foregroundMark x1="8203" y1="38672" x2="8203" y2="38672"/>
                        <a14:foregroundMark x1="28516" y1="67188" x2="76953" y2="66406"/>
                        <a14:foregroundMark x1="18750" y1="78125" x2="23438" y2="74609"/>
                        <a14:foregroundMark x1="5859" y1="80859" x2="5859" y2="80859"/>
                        <a14:foregroundMark x1="67578" y1="56641" x2="67578" y2="54297"/>
                        <a14:foregroundMark x1="92188" y1="78906" x2="92188" y2="78906"/>
                        <a14:foregroundMark x1="84375" y1="79688" x2="84375" y2="79688"/>
                        <a14:foregroundMark x1="92578" y1="39063" x2="92578" y2="39063"/>
                        <a14:foregroundMark x1="84766" y1="39844" x2="84766" y2="39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50" y="328714"/>
            <a:ext cx="2439386" cy="243938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7422" y1="10938" x2="7422" y2="10938"/>
                        <a14:foregroundMark x1="7813" y1="11328" x2="8203" y2="89453"/>
                        <a14:foregroundMark x1="9375" y1="92578" x2="87109" y2="92188"/>
                        <a14:foregroundMark x1="92188" y1="19531" x2="91797" y2="73438"/>
                        <a14:foregroundMark x1="8594" y1="7813" x2="80859" y2="7813"/>
                        <a14:foregroundMark x1="23438" y1="67188" x2="26953" y2="76953"/>
                        <a14:foregroundMark x1="14844" y1="85938" x2="50781" y2="50000"/>
                        <a14:foregroundMark x1="38281" y1="83594" x2="19531" y2="82813"/>
                        <a14:foregroundMark x1="16016" y1="82422" x2="15234" y2="5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764" y="2768100"/>
            <a:ext cx="2439386" cy="2439386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484873" y="2862027"/>
            <a:ext cx="1220400" cy="1220400"/>
          </a:xfrm>
          <a:prstGeom prst="ellipse">
            <a:avLst/>
          </a:prstGeom>
          <a:solidFill>
            <a:srgbClr val="D2D2D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55078" y1="79688" x2="55859" y2="71484"/>
                        <a14:foregroundMark x1="68750" y1="79688" x2="68359" y2="71875"/>
                        <a14:foregroundMark x1="43359" y1="80469" x2="44141" y2="72266"/>
                        <a14:foregroundMark x1="32422" y1="79688" x2="32422" y2="69922"/>
                        <a14:foregroundMark x1="62500" y1="59375" x2="58984" y2="519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78" y="2768100"/>
            <a:ext cx="2439386" cy="2439386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873211" y="5568778"/>
            <a:ext cx="1433384" cy="32951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26" y="5848042"/>
            <a:ext cx="1444877" cy="34140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924" y="2768100"/>
            <a:ext cx="1235200" cy="1235200"/>
          </a:xfrm>
          <a:prstGeom prst="rect">
            <a:avLst/>
          </a:prstGeom>
        </p:spPr>
      </p:pic>
      <p:grpSp>
        <p:nvGrpSpPr>
          <p:cNvPr id="14" name="Группа 13"/>
          <p:cNvGrpSpPr/>
          <p:nvPr/>
        </p:nvGrpSpPr>
        <p:grpSpPr>
          <a:xfrm>
            <a:off x="8789407" y="3408656"/>
            <a:ext cx="2443966" cy="2439386"/>
            <a:chOff x="8789407" y="3408656"/>
            <a:chExt cx="2443966" cy="2439386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9407" y="3408656"/>
              <a:ext cx="2439386" cy="2439386"/>
            </a:xfrm>
            <a:prstGeom prst="rect">
              <a:avLst/>
            </a:prstGeom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xmlns="" id="{F333FF9B-3B9A-48A4-A5C2-E6A688AC6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260" y="4498982"/>
              <a:ext cx="1336113" cy="1341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1340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-1293340" y="296563"/>
            <a:ext cx="914400" cy="914400"/>
          </a:xfrm>
          <a:prstGeom prst="ellipse">
            <a:avLst/>
          </a:prstGeom>
          <a:solidFill>
            <a:srgbClr val="EC6363"/>
          </a:solidFill>
          <a:ln>
            <a:solidFill>
              <a:srgbClr val="EC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145060" y="296563"/>
            <a:ext cx="914400" cy="914400"/>
          </a:xfrm>
          <a:prstGeom prst="ellipse">
            <a:avLst/>
          </a:prstGeom>
          <a:solidFill>
            <a:srgbClr val="EAB564"/>
          </a:solidFill>
          <a:ln>
            <a:solidFill>
              <a:srgbClr val="EAB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059460" y="296563"/>
            <a:ext cx="914400" cy="914400"/>
          </a:xfrm>
          <a:prstGeom prst="ellipse">
            <a:avLst/>
          </a:prstGeom>
          <a:solidFill>
            <a:srgbClr val="3D76B2"/>
          </a:solidFill>
          <a:ln>
            <a:solidFill>
              <a:srgbClr val="3D76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973860" y="296563"/>
            <a:ext cx="914400" cy="914400"/>
          </a:xfrm>
          <a:prstGeom prst="ellipse">
            <a:avLst/>
          </a:prstGeom>
          <a:solidFill>
            <a:srgbClr val="4AAB84"/>
          </a:solidFill>
          <a:ln>
            <a:solidFill>
              <a:srgbClr val="4AA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588" y="1868024"/>
            <a:ext cx="1560976" cy="15609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12" y="1868024"/>
            <a:ext cx="1560976" cy="156097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636" y="1868024"/>
            <a:ext cx="1560976" cy="156097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0" y="1868024"/>
            <a:ext cx="1560976" cy="1560976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3888260" y="296563"/>
            <a:ext cx="914400" cy="914400"/>
          </a:xfrm>
          <a:prstGeom prst="ellipse">
            <a:avLst/>
          </a:prstGeom>
          <a:solidFill>
            <a:schemeClr val="bg1">
              <a:alpha val="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64" y="1868024"/>
            <a:ext cx="1560976" cy="1560976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8035540" y="1868024"/>
            <a:ext cx="1560976" cy="1560976"/>
            <a:chOff x="8035540" y="1868024"/>
            <a:chExt cx="1560976" cy="1560976"/>
          </a:xfrm>
        </p:grpSpPr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5540" y="1868024"/>
              <a:ext cx="1560976" cy="1560976"/>
            </a:xfrm>
            <a:prstGeom prst="rect">
              <a:avLst/>
            </a:prstGeom>
          </p:spPr>
        </p:pic>
        <p:sp>
          <p:nvSpPr>
            <p:cNvPr id="9" name="5-конечная звезда 8"/>
            <p:cNvSpPr/>
            <p:nvPr/>
          </p:nvSpPr>
          <p:spPr>
            <a:xfrm>
              <a:off x="8548299" y="2380782"/>
              <a:ext cx="535413" cy="535413"/>
            </a:xfrm>
            <a:prstGeom prst="star5">
              <a:avLst/>
            </a:prstGeom>
            <a:solidFill>
              <a:srgbClr val="3D76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7" name="Рисунок 1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84375" y1="13281" x2="84375" y2="132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246" y="4086062"/>
            <a:ext cx="2438095" cy="243809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83203" y1="17969" x2="83203" y2="179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67" y="4086061"/>
            <a:ext cx="2439386" cy="243938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56250" y1="12500" x2="56250" y2="12500"/>
                        <a14:foregroundMark x1="32031" y1="12891" x2="87109" y2="12891"/>
                        <a14:foregroundMark x1="48438" y1="21875" x2="89063" y2="22266"/>
                        <a14:foregroundMark x1="48047" y1="32031" x2="82813" y2="31250"/>
                        <a14:foregroundMark x1="69922" y1="41016" x2="69922" y2="41016"/>
                        <a14:foregroundMark x1="89453" y1="31250" x2="82422" y2="31250"/>
                        <a14:foregroundMark x1="47656" y1="41406" x2="91016" y2="41016"/>
                        <a14:foregroundMark x1="47656" y1="50391" x2="89844" y2="50000"/>
                        <a14:foregroundMark x1="48438" y1="59766" x2="89063" y2="59766"/>
                        <a14:foregroundMark x1="48047" y1="69531" x2="88281" y2="69141"/>
                        <a14:foregroundMark x1="48047" y1="78516" x2="88281" y2="78516"/>
                        <a14:foregroundMark x1="32031" y1="87891" x2="91016" y2="878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339" y="4086060"/>
            <a:ext cx="2439386" cy="243938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32813" y1="12891" x2="86328" y2="12500"/>
                        <a14:foregroundMark x1="48438" y1="22266" x2="89453" y2="22266"/>
                        <a14:foregroundMark x1="48047" y1="31641" x2="88281" y2="31641"/>
                        <a14:foregroundMark x1="48047" y1="41406" x2="90625" y2="41406"/>
                        <a14:foregroundMark x1="48047" y1="50391" x2="89453" y2="50000"/>
                        <a14:foregroundMark x1="48438" y1="60156" x2="87109" y2="59766"/>
                        <a14:foregroundMark x1="48828" y1="69141" x2="66406" y2="69141"/>
                        <a14:foregroundMark x1="67578" y1="69141" x2="90234" y2="69141"/>
                        <a14:foregroundMark x1="47266" y1="78516" x2="90625" y2="78125"/>
                        <a14:foregroundMark x1="33203" y1="88281" x2="91016" y2="878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27" y="4086061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10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6563" y1="18359" x2="76563" y2="18359"/>
                        <a14:backgroundMark x1="30469" y1="69141" x2="30469" y2="69141"/>
                        <a14:backgroundMark x1="30078" y1="76953" x2="30078" y2="76953"/>
                        <a14:backgroundMark x1="65625" y1="20703" x2="65625" y2="207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83" y="281653"/>
            <a:ext cx="2439386" cy="243938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61719" y1="30078" x2="69922" y2="3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169" y="281653"/>
            <a:ext cx="2439386" cy="2439386"/>
          </a:xfrm>
          <a:prstGeom prst="rect">
            <a:avLst/>
          </a:prstGeom>
        </p:spPr>
      </p:pic>
      <p:grpSp>
        <p:nvGrpSpPr>
          <p:cNvPr id="3" name="Группа 2"/>
          <p:cNvGrpSpPr/>
          <p:nvPr/>
        </p:nvGrpSpPr>
        <p:grpSpPr>
          <a:xfrm>
            <a:off x="5199557" y="282946"/>
            <a:ext cx="2438095" cy="2438095"/>
            <a:chOff x="2967100" y="3155882"/>
            <a:chExt cx="2438095" cy="243809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9375" y1="7422" x2="80078" y2="7813"/>
                          <a14:foregroundMark x1="26953" y1="44141" x2="60938" y2="43750"/>
                          <a14:foregroundMark x1="26563" y1="35547" x2="63281" y2="35938"/>
                          <a14:foregroundMark x1="26563" y1="27344" x2="65234" y2="27734"/>
                          <a14:foregroundMark x1="26563" y1="19141" x2="65234" y2="19141"/>
                          <a14:foregroundMark x1="81641" y1="10156" x2="81641" y2="40234"/>
                          <a14:foregroundMark x1="10938" y1="7813" x2="12109" y2="74219"/>
                          <a14:foregroundMark x1="14063" y1="70703" x2="14063" y2="7813"/>
                          <a14:foregroundMark x1="8594" y1="8984" x2="9375" y2="76172"/>
                          <a14:foregroundMark x1="35938" y1="80859" x2="36719" y2="67578"/>
                          <a14:foregroundMark x1="79297" y1="44531" x2="80469" y2="15234"/>
                          <a14:foregroundMark x1="8203" y1="9375" x2="15234" y2="80469"/>
                          <a14:foregroundMark x1="12891" y1="77734" x2="12109" y2="11328"/>
                          <a14:foregroundMark x1="17969" y1="59766" x2="18750" y2="7929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7100" y="3155882"/>
              <a:ext cx="2438095" cy="2438095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2868" y="4273550"/>
              <a:ext cx="1282327" cy="1282327"/>
            </a:xfrm>
            <a:prstGeom prst="rect">
              <a:avLst/>
            </a:prstGeom>
          </p:spPr>
        </p:pic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9766" y1="6641" x2="74609" y2="6641"/>
                        <a14:foregroundMark x1="84375" y1="8594" x2="84375" y2="21094"/>
                        <a14:foregroundMark x1="83594" y1="31641" x2="84375" y2="43359"/>
                        <a14:foregroundMark x1="78516" y1="55078" x2="85547" y2="53125"/>
                        <a14:foregroundMark x1="55469" y1="55078" x2="64063" y2="52734"/>
                        <a14:foregroundMark x1="91797" y1="60547" x2="92188" y2="81641"/>
                        <a14:foregroundMark x1="41016" y1="89844" x2="9766" y2="89453"/>
                        <a14:foregroundMark x1="9375" y1="75000" x2="9375" y2="75000"/>
                        <a14:foregroundMark x1="5078" y1="80078" x2="5078" y2="80078"/>
                        <a14:foregroundMark x1="5078" y1="71094" x2="5078" y2="71094"/>
                        <a14:foregroundMark x1="8984" y1="65625" x2="8984" y2="65625"/>
                        <a14:foregroundMark x1="8984" y1="55469" x2="8984" y2="55469"/>
                        <a14:foregroundMark x1="8984" y1="46094" x2="8984" y2="46094"/>
                        <a14:foregroundMark x1="9766" y1="37891" x2="9766" y2="37891"/>
                        <a14:foregroundMark x1="9766" y1="28125" x2="9766" y2="28125"/>
                        <a14:foregroundMark x1="8594" y1="18750" x2="8594" y2="18750"/>
                        <a14:foregroundMark x1="6250" y1="23047" x2="6250" y2="23047"/>
                        <a14:foregroundMark x1="5078" y1="33594" x2="5078" y2="33594"/>
                        <a14:foregroundMark x1="5469" y1="42969" x2="5469" y2="42969"/>
                        <a14:foregroundMark x1="5469" y1="52344" x2="5469" y2="52344"/>
                        <a14:foregroundMark x1="5078" y1="61719" x2="5078" y2="61719"/>
                        <a14:foregroundMark x1="81641" y1="30078" x2="82422" y2="43750"/>
                        <a14:foregroundMark x1="82031" y1="7813" x2="83203" y2="20703"/>
                        <a14:foregroundMark x1="76563" y1="6250" x2="76172" y2="44141"/>
                        <a14:foregroundMark x1="5469" y1="14453" x2="5469" y2="144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83" y="2721039"/>
            <a:ext cx="2439386" cy="24393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>
                        <a14:foregroundMark x1="25391" y1="18750" x2="37109" y2="13672"/>
                        <a14:foregroundMark x1="64453" y1="19531" x2="71484" y2="13281"/>
                        <a14:foregroundMark x1="87109" y1="28516" x2="87500" y2="6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169" y="2721039"/>
            <a:ext cx="2439386" cy="243938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>
                        <a14:foregroundMark x1="66558" y1="8916" x2="60714" y2="2651"/>
                        <a14:foregroundMark x1="63636" y1="3133" x2="63636" y2="3133"/>
                        <a14:foregroundMark x1="2922" y1="39277" x2="4221" y2="40482"/>
                        <a14:foregroundMark x1="47403" y1="70843" x2="59740" y2="61446"/>
                        <a14:foregroundMark x1="45779" y1="60964" x2="61688" y2="71807"/>
                        <a14:foregroundMark x1="13961" y1="94217" x2="89935" y2="93976"/>
                        <a14:foregroundMark x1="21753" y1="84337" x2="86039" y2="836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652" y="281655"/>
            <a:ext cx="2933333" cy="395238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264" y="2721039"/>
            <a:ext cx="2439386" cy="243938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0" b="100000" l="0" r="100000">
                        <a14:foregroundMark x1="76563" y1="75391" x2="76563" y2="75391"/>
                        <a14:foregroundMark x1="55078" y1="74609" x2="55078" y2="74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45" y="4228760"/>
            <a:ext cx="2439386" cy="24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51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6797" y1="28906" x2="66797" y2="28906"/>
                        <a14:foregroundMark x1="7422" y1="13672" x2="8203" y2="80078"/>
                        <a14:foregroundMark x1="66797" y1="33984" x2="70703" y2="222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42" y="256939"/>
            <a:ext cx="2439386" cy="243938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9922" y1="14453" x2="58984" y2="13672"/>
                        <a14:foregroundMark x1="58594" y1="89063" x2="60547" y2="714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28" y="256939"/>
            <a:ext cx="2439386" cy="24393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707" y="256941"/>
            <a:ext cx="2438095" cy="243809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6953" y1="7813" x2="26953" y2="7813"/>
                        <a14:foregroundMark x1="36719" y1="7813" x2="36719" y2="7813"/>
                        <a14:foregroundMark x1="46484" y1="7813" x2="46484" y2="7813"/>
                        <a14:foregroundMark x1="55078" y1="7813" x2="55078" y2="7813"/>
                        <a14:foregroundMark x1="65234" y1="7813" x2="65234" y2="7813"/>
                        <a14:foregroundMark x1="73828" y1="7422" x2="73828" y2="7422"/>
                        <a14:foregroundMark x1="52344" y1="30859" x2="52344" y2="30859"/>
                        <a14:foregroundMark x1="51172" y1="38281" x2="51172" y2="38281"/>
                        <a14:foregroundMark x1="50781" y1="46094" x2="50781" y2="46094"/>
                        <a14:foregroundMark x1="51172" y1="54297" x2="51172" y2="54297"/>
                        <a14:foregroundMark x1="51172" y1="62109" x2="51172" y2="62109"/>
                        <a14:foregroundMark x1="51172" y1="69922" x2="51172" y2="69922"/>
                        <a14:foregroundMark x1="51172" y1="77734" x2="51172" y2="777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800" y="255648"/>
            <a:ext cx="2439386" cy="243938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33594" y1="16797" x2="60547" y2="167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705" y="2694389"/>
            <a:ext cx="2438740" cy="2438740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>
          <a:xfrm>
            <a:off x="245352" y="2695036"/>
            <a:ext cx="2439709" cy="2438741"/>
            <a:chOff x="245351" y="2695034"/>
            <a:chExt cx="2439709" cy="2438741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>
                          <a14:foregroundMark x1="30469" y1="16016" x2="57422" y2="132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351" y="2695034"/>
              <a:ext cx="2438740" cy="2438740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860" y="3898575"/>
              <a:ext cx="1235200" cy="1235200"/>
            </a:xfrm>
            <a:prstGeom prst="rect">
              <a:avLst/>
            </a:prstGeom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>
                        <a14:foregroundMark x1="24219" y1="18750" x2="24219" y2="18750"/>
                        <a14:foregroundMark x1="55469" y1="19531" x2="55469" y2="19531"/>
                        <a14:foregroundMark x1="29297" y1="21094" x2="29297" y2="210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186" y="2694066"/>
            <a:ext cx="2439386" cy="243938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030" y="2695036"/>
            <a:ext cx="2438095" cy="2438095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518164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0" y="265177"/>
            <a:ext cx="2439386" cy="243938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0703" y1="6250" x2="27344" y2="13281"/>
                        <a14:foregroundMark x1="12891" y1="17578" x2="20703" y2="199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736" y="265177"/>
            <a:ext cx="2439386" cy="2439386"/>
          </a:xfrm>
          <a:prstGeom prst="rect">
            <a:avLst/>
          </a:prstGeom>
        </p:spPr>
      </p:pic>
      <p:grpSp>
        <p:nvGrpSpPr>
          <p:cNvPr id="7" name="Группа 6"/>
          <p:cNvGrpSpPr/>
          <p:nvPr/>
        </p:nvGrpSpPr>
        <p:grpSpPr>
          <a:xfrm>
            <a:off x="5323122" y="265177"/>
            <a:ext cx="2439386" cy="2439386"/>
            <a:chOff x="5323122" y="265177"/>
            <a:chExt cx="2439386" cy="2439386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21094" y1="71484" x2="21094" y2="71484"/>
                          <a14:foregroundMark x1="61328" y1="72266" x2="61328" y2="7226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3122" y="265177"/>
              <a:ext cx="2439386" cy="2439386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25000" y1="39453" x2="34766" y2="51563"/>
                          <a14:backgroundMark x1="42578" y1="35156" x2="47266" y2="14453"/>
                          <a14:backgroundMark x1="23438" y1="26172" x2="43359" y2="11328"/>
                          <a14:backgroundMark x1="51172" y1="11328" x2="68359" y2="10938"/>
                          <a14:backgroundMark x1="63281" y1="16406" x2="69141" y2="44922"/>
                          <a14:backgroundMark x1="70313" y1="39844" x2="95703" y2="40234"/>
                          <a14:backgroundMark x1="93359" y1="37500" x2="86328" y2="22656"/>
                          <a14:backgroundMark x1="45313" y1="61719" x2="90234" y2="62109"/>
                          <a14:backgroundMark x1="61328" y1="91797" x2="67969" y2="69531"/>
                          <a14:backgroundMark x1="39063" y1="87891" x2="67188" y2="89844"/>
                          <a14:backgroundMark x1="14453" y1="41797" x2="14453" y2="41797"/>
                          <a14:backgroundMark x1="12891" y1="42578" x2="12891" y2="425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195" r="50253" b="27267"/>
            <a:stretch/>
          </p:blipFill>
          <p:spPr>
            <a:xfrm rot="5400000">
              <a:off x="6148657" y="1090713"/>
              <a:ext cx="1758989" cy="1468712"/>
            </a:xfrm>
            <a:prstGeom prst="rect">
              <a:avLst/>
            </a:prstGeom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1094" y1="71484" x2="21094" y2="71484"/>
                        <a14:foregroundMark x1="61328" y1="72266" x2="61328" y2="722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8" y="2887824"/>
            <a:ext cx="2439386" cy="24393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5000" y1="39453" x2="34766" y2="51563"/>
                        <a14:backgroundMark x1="42578" y1="35156" x2="47266" y2="14453"/>
                        <a14:backgroundMark x1="23438" y1="26172" x2="43359" y2="11328"/>
                        <a14:backgroundMark x1="51172" y1="11328" x2="68359" y2="10938"/>
                        <a14:backgroundMark x1="63281" y1="16406" x2="69141" y2="44922"/>
                        <a14:backgroundMark x1="70313" y1="39844" x2="95703" y2="40234"/>
                        <a14:backgroundMark x1="93359" y1="37500" x2="86328" y2="22656"/>
                        <a14:backgroundMark x1="45313" y1="61719" x2="90234" y2="62109"/>
                        <a14:backgroundMark x1="61328" y1="91797" x2="67969" y2="69531"/>
                        <a14:backgroundMark x1="39063" y1="87891" x2="67188" y2="89844"/>
                        <a14:backgroundMark x1="14453" y1="41797" x2="14453" y2="41797"/>
                        <a14:backgroundMark x1="12891" y1="42578" x2="12891" y2="42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195" r="50253" b="27267"/>
          <a:stretch/>
        </p:blipFill>
        <p:spPr>
          <a:xfrm rot="16200000">
            <a:off x="10281517" y="3153496"/>
            <a:ext cx="1213514" cy="1013254"/>
          </a:xfrm>
          <a:prstGeom prst="rect">
            <a:avLst/>
          </a:prstGeom>
          <a:noFill/>
          <a:effectLst/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9766" y1="6641" x2="74609" y2="6641"/>
                        <a14:foregroundMark x1="84375" y1="8594" x2="84375" y2="21094"/>
                        <a14:foregroundMark x1="83594" y1="31641" x2="84375" y2="43359"/>
                        <a14:foregroundMark x1="78516" y1="55078" x2="85547" y2="53125"/>
                        <a14:foregroundMark x1="55469" y1="55078" x2="64063" y2="52734"/>
                        <a14:foregroundMark x1="91797" y1="60547" x2="92188" y2="81641"/>
                        <a14:foregroundMark x1="41016" y1="89844" x2="9766" y2="89453"/>
                        <a14:foregroundMark x1="9375" y1="75000" x2="9375" y2="75000"/>
                        <a14:foregroundMark x1="5078" y1="80078" x2="5078" y2="80078"/>
                        <a14:foregroundMark x1="5078" y1="71094" x2="5078" y2="71094"/>
                        <a14:foregroundMark x1="8984" y1="65625" x2="8984" y2="65625"/>
                        <a14:foregroundMark x1="8984" y1="55469" x2="8984" y2="55469"/>
                        <a14:foregroundMark x1="8984" y1="46094" x2="8984" y2="46094"/>
                        <a14:foregroundMark x1="9766" y1="37891" x2="9766" y2="37891"/>
                        <a14:foregroundMark x1="9766" y1="28125" x2="9766" y2="28125"/>
                        <a14:foregroundMark x1="8594" y1="18750" x2="8594" y2="18750"/>
                        <a14:foregroundMark x1="6250" y1="23047" x2="6250" y2="23047"/>
                        <a14:foregroundMark x1="5078" y1="33594" x2="5078" y2="33594"/>
                        <a14:foregroundMark x1="5469" y1="42969" x2="5469" y2="42969"/>
                        <a14:foregroundMark x1="5469" y1="52344" x2="5469" y2="52344"/>
                        <a14:foregroundMark x1="5078" y1="61719" x2="5078" y2="61719"/>
                        <a14:foregroundMark x1="81641" y1="30078" x2="82422" y2="43750"/>
                        <a14:foregroundMark x1="82031" y1="7813" x2="83203" y2="20703"/>
                        <a14:foregroundMark x1="76563" y1="6250" x2="76172" y2="44141"/>
                        <a14:foregroundMark x1="5469" y1="14453" x2="5469" y2="144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508" y="265176"/>
            <a:ext cx="2439386" cy="2439386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>
                        <a14:foregroundMark x1="5859" y1="23047" x2="6250" y2="81250"/>
                        <a14:foregroundMark x1="8203" y1="86328" x2="88672" y2="8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508" y="2704562"/>
            <a:ext cx="2439386" cy="243938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>
                        <a14:foregroundMark x1="52734" y1="12500" x2="60547" y2="11719"/>
                        <a14:foregroundMark x1="80469" y1="61719" x2="80078" y2="73828"/>
                        <a14:foregroundMark x1="70313" y1="61719" x2="70313" y2="61719"/>
                        <a14:foregroundMark x1="27734" y1="25781" x2="38281" y2="253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122" y="2704561"/>
            <a:ext cx="2439386" cy="24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58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4063" y1="16406" x2="42188" y2="20313"/>
                        <a14:foregroundMark x1="53125" y1="22266" x2="75000" y2="22656"/>
                        <a14:foregroundMark x1="67969" y1="59766" x2="67969" y2="59766"/>
                        <a14:foregroundMark x1="83203" y1="21484" x2="10156" y2="23047"/>
                        <a14:foregroundMark x1="7031" y1="58594" x2="11719" y2="16406"/>
                        <a14:foregroundMark x1="59375" y1="87891" x2="69922" y2="80078"/>
                        <a14:foregroundMark x1="69922" y1="78906" x2="65625" y2="73438"/>
                        <a14:foregroundMark x1="64844" y1="73047" x2="65625" y2="61719"/>
                        <a14:foregroundMark x1="68750" y1="58594" x2="78906" y2="52344"/>
                        <a14:foregroundMark x1="38281" y1="13672" x2="11719" y2="10938"/>
                        <a14:foregroundMark x1="5469" y1="62109" x2="5469" y2="62109"/>
                        <a14:foregroundMark x1="7031" y1="60156" x2="4688" y2="707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74" y="306366"/>
            <a:ext cx="2439386" cy="243938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7969" y1="8203" x2="79688" y2="8203"/>
                        <a14:foregroundMark x1="12500" y1="16016" x2="12500" y2="16016"/>
                        <a14:foregroundMark x1="12500" y1="25000" x2="12500" y2="25000"/>
                        <a14:foregroundMark x1="12500" y1="34766" x2="12500" y2="34766"/>
                        <a14:foregroundMark x1="33594" y1="27344" x2="33594" y2="27344"/>
                        <a14:foregroundMark x1="35547" y1="34766" x2="35547" y2="34766"/>
                        <a14:foregroundMark x1="12500" y1="44141" x2="12500" y2="44141"/>
                        <a14:foregroundMark x1="12500" y1="53906" x2="12500" y2="53906"/>
                        <a14:foregroundMark x1="35547" y1="46875" x2="35547" y2="46875"/>
                        <a14:foregroundMark x1="33984" y1="55078" x2="33984" y2="55078"/>
                        <a14:foregroundMark x1="33984" y1="62500" x2="33984" y2="62500"/>
                        <a14:foregroundMark x1="33594" y1="70313" x2="33594" y2="70313"/>
                        <a14:foregroundMark x1="36328" y1="78125" x2="36328" y2="78125"/>
                        <a14:foregroundMark x1="12891" y1="72266" x2="12891" y2="72266"/>
                        <a14:foregroundMark x1="12891" y1="62891" x2="12891" y2="62891"/>
                        <a14:foregroundMark x1="12109" y1="81641" x2="12109" y2="816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260" y="306366"/>
            <a:ext cx="2439386" cy="24393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646" y="306366"/>
            <a:ext cx="2439386" cy="24393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47656" y1="82422" x2="53906" y2="82422"/>
                        <a14:foregroundMark x1="21484" y1="34375" x2="21484" y2="34375"/>
                        <a14:foregroundMark x1="25391" y1="28125" x2="21875" y2="32422"/>
                        <a14:foregroundMark x1="12109" y1="32422" x2="14844" y2="26953"/>
                        <a14:foregroundMark x1="2734" y1="30078" x2="4297" y2="25000"/>
                        <a14:foregroundMark x1="78125" y1="33203" x2="78125" y2="33203"/>
                        <a14:foregroundMark x1="89063" y1="33203" x2="89063" y2="33203"/>
                        <a14:foregroundMark x1="98047" y1="30469" x2="98047" y2="3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74" y="2745752"/>
            <a:ext cx="2439386" cy="24393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46875" y1="89453" x2="46875" y2="894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260" y="2745752"/>
            <a:ext cx="2439386" cy="24393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>
                        <a14:foregroundMark x1="14453" y1="10938" x2="56250" y2="12109"/>
                        <a14:foregroundMark x1="29688" y1="61719" x2="30469" y2="70703"/>
                        <a14:foregroundMark x1="55859" y1="91406" x2="56250" y2="83594"/>
                        <a14:foregroundMark x1="67578" y1="88672" x2="67578" y2="88672"/>
                        <a14:foregroundMark x1="72656" y1="73047" x2="72656" y2="73047"/>
                        <a14:foregroundMark x1="73438" y1="68750" x2="73438" y2="68750"/>
                        <a14:foregroundMark x1="74219" y1="64453" x2="74219" y2="644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032" y="306366"/>
            <a:ext cx="2439386" cy="24393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>
                        <a14:foregroundMark x1="21484" y1="6641" x2="71484" y2="6250"/>
                        <a14:foregroundMark x1="37109" y1="67969" x2="39063" y2="64453"/>
                        <a14:foregroundMark x1="93750" y1="69922" x2="91406" y2="64453"/>
                        <a14:foregroundMark x1="56250" y1="80469" x2="56250" y2="76172"/>
                        <a14:foregroundMark x1="67969" y1="82031" x2="67969" y2="82031"/>
                        <a14:foregroundMark x1="62500" y1="75000" x2="62500" y2="75000"/>
                        <a14:foregroundMark x1="47266" y1="14063" x2="47266" y2="14063"/>
                        <a14:foregroundMark x1="55469" y1="14453" x2="55469" y2="14453"/>
                        <a14:foregroundMark x1="63672" y1="14844" x2="63672" y2="14844"/>
                        <a14:foregroundMark x1="51953" y1="17969" x2="51953" y2="17969"/>
                        <a14:backgroundMark x1="57813" y1="13672" x2="57813" y2="160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646" y="2745752"/>
            <a:ext cx="2439386" cy="243938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032" y="2745752"/>
            <a:ext cx="2439386" cy="24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59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42221" y="376826"/>
            <a:ext cx="2240692" cy="4744995"/>
          </a:xfrm>
          <a:prstGeom prst="rect">
            <a:avLst/>
          </a:prstGeom>
          <a:gradFill flip="none" rotWithShape="1">
            <a:gsLst>
              <a:gs pos="14000">
                <a:srgbClr val="89C8DA">
                  <a:lumMod val="96000"/>
                  <a:lumOff val="4000"/>
                </a:srgbClr>
              </a:gs>
              <a:gs pos="92000">
                <a:srgbClr val="E6E6E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78" y="3212984"/>
            <a:ext cx="1908836" cy="190883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7813" y1="50391" x2="88281" y2="50391"/>
                        <a14:foregroundMark x1="61719" y1="66797" x2="41797" y2="60547"/>
                        <a14:foregroundMark x1="64063" y1="59766" x2="64063" y2="59766"/>
                        <a14:foregroundMark x1="64063" y1="41797" x2="64063" y2="417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282" y="376824"/>
            <a:ext cx="2439386" cy="2439386"/>
          </a:xfrm>
          <a:prstGeom prst="rect">
            <a:avLst/>
          </a:prstGeom>
        </p:spPr>
      </p:pic>
      <p:grpSp>
        <p:nvGrpSpPr>
          <p:cNvPr id="7" name="Группа 6"/>
          <p:cNvGrpSpPr/>
          <p:nvPr/>
        </p:nvGrpSpPr>
        <p:grpSpPr>
          <a:xfrm>
            <a:off x="5861037" y="376824"/>
            <a:ext cx="2438740" cy="2438740"/>
            <a:chOff x="5861037" y="376824"/>
            <a:chExt cx="2438740" cy="2438740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1037" y="376824"/>
              <a:ext cx="2438740" cy="2438740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4577" y="1580364"/>
              <a:ext cx="1235200" cy="1235200"/>
            </a:xfrm>
            <a:prstGeom prst="rect">
              <a:avLst/>
            </a:prstGeom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55469" y1="16406" x2="82813" y2="21875"/>
                        <a14:foregroundMark x1="19141" y1="23828" x2="21875" y2="19922"/>
                        <a14:foregroundMark x1="26172" y1="17969" x2="31641" y2="23828"/>
                        <a14:foregroundMark x1="31641" y1="25000" x2="41406" y2="242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46" y="376824"/>
            <a:ext cx="2439386" cy="243938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33594" y1="16797" x2="60547" y2="167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221" y="2947517"/>
            <a:ext cx="2438740" cy="24387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61" y="3858673"/>
            <a:ext cx="1528209" cy="1528614"/>
          </a:xfrm>
          <a:prstGeom prst="rect">
            <a:avLst/>
          </a:prstGeom>
        </p:spPr>
      </p:pic>
      <p:grpSp>
        <p:nvGrpSpPr>
          <p:cNvPr id="16" name="Группа 15"/>
          <p:cNvGrpSpPr/>
          <p:nvPr/>
        </p:nvGrpSpPr>
        <p:grpSpPr>
          <a:xfrm>
            <a:off x="5590963" y="2946871"/>
            <a:ext cx="2439447" cy="2440416"/>
            <a:chOff x="5590961" y="2946871"/>
            <a:chExt cx="2439447" cy="2440416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100000">
                          <a14:foregroundMark x1="5859" y1="26172" x2="7422" y2="867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0961" y="2946871"/>
              <a:ext cx="2439386" cy="2439386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2199" y="3858673"/>
              <a:ext cx="1528209" cy="1528614"/>
            </a:xfrm>
            <a:prstGeom prst="rect">
              <a:avLst/>
            </a:prstGeom>
          </p:spPr>
        </p:pic>
      </p:grpSp>
      <p:grpSp>
        <p:nvGrpSpPr>
          <p:cNvPr id="18" name="Группа 17"/>
          <p:cNvGrpSpPr/>
          <p:nvPr/>
        </p:nvGrpSpPr>
        <p:grpSpPr>
          <a:xfrm>
            <a:off x="8299009" y="2946871"/>
            <a:ext cx="2439386" cy="2439386"/>
            <a:chOff x="8299009" y="2946871"/>
            <a:chExt cx="2439386" cy="2439386"/>
          </a:xfrm>
        </p:grpSpPr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9009" y="2946871"/>
              <a:ext cx="2439386" cy="2439386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0186" y="3857643"/>
              <a:ext cx="1528209" cy="1528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0231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43" y="670321"/>
            <a:ext cx="9809314" cy="55173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5848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375" y1="7422" x2="80078" y2="7813"/>
                        <a14:foregroundMark x1="8203" y1="28906" x2="10547" y2="55078"/>
                        <a14:foregroundMark x1="72656" y1="64063" x2="72656" y2="64063"/>
                        <a14:foregroundMark x1="38281" y1="77344" x2="37500" y2="68359"/>
                        <a14:foregroundMark x1="60547" y1="67188" x2="76953" y2="53125"/>
                        <a14:foregroundMark x1="26953" y1="44141" x2="60938" y2="43750"/>
                        <a14:foregroundMark x1="26563" y1="35547" x2="63281" y2="35938"/>
                        <a14:foregroundMark x1="26563" y1="27344" x2="65234" y2="27734"/>
                        <a14:foregroundMark x1="26563" y1="19141" x2="65234" y2="191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907" y="260401"/>
            <a:ext cx="2438095" cy="243809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0938" y1="8203" x2="10156" y2="67578"/>
                        <a14:foregroundMark x1="16797" y1="58203" x2="16797" y2="78906"/>
                        <a14:foregroundMark x1="24219" y1="57813" x2="71484" y2="57031"/>
                        <a14:foregroundMark x1="80859" y1="9375" x2="82031" y2="81641"/>
                        <a14:foregroundMark x1="19531" y1="85547" x2="81250" y2="85547"/>
                        <a14:foregroundMark x1="13281" y1="7813" x2="80469" y2="8203"/>
                        <a14:foregroundMark x1="26563" y1="43750" x2="65625" y2="43750"/>
                        <a14:foregroundMark x1="32031" y1="80078" x2="39844" y2="66016"/>
                        <a14:foregroundMark x1="32813" y1="65234" x2="39063" y2="77734"/>
                        <a14:foregroundMark x1="26563" y1="35547" x2="65234" y2="35938"/>
                        <a14:foregroundMark x1="26953" y1="19141" x2="65234" y2="19531"/>
                        <a14:foregroundMark x1="26953" y1="27734" x2="65234" y2="273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7" y="260401"/>
            <a:ext cx="2438095" cy="24380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16" b="100000" l="234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54" y="260401"/>
            <a:ext cx="2438095" cy="2438095"/>
          </a:xfrm>
          <a:prstGeom prst="rect">
            <a:avLst/>
          </a:prstGeom>
        </p:spPr>
      </p:pic>
      <p:pic>
        <p:nvPicPr>
          <p:cNvPr id="1026" name="Picture 2" descr="http://icons.iconarchive.com/icons/icons8/windows-8/512/Files-Csv-icon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lum contras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27" y="2961352"/>
            <a:ext cx="2722015" cy="272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3340701"/>
            <a:ext cx="2438400" cy="24384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59" y="3244968"/>
            <a:ext cx="2438400" cy="24384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118" y="3339715"/>
            <a:ext cx="2439386" cy="24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29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428344" y="246317"/>
            <a:ext cx="2439386" cy="2439386"/>
            <a:chOff x="428344" y="246317"/>
            <a:chExt cx="2439386" cy="2439386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5859" y1="26172" x2="7422" y2="867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44" y="246317"/>
              <a:ext cx="2439386" cy="2439386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827" y="1390800"/>
              <a:ext cx="1294903" cy="1294903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2109" y1="14453" x2="82031" y2="16016"/>
                        <a14:foregroundMark x1="26172" y1="32031" x2="26172" y2="32031"/>
                        <a14:foregroundMark x1="27344" y1="37500" x2="27344" y2="37500"/>
                        <a14:foregroundMark x1="27344" y1="44141" x2="27344" y2="44141"/>
                        <a14:foregroundMark x1="27344" y1="50391" x2="27344" y2="50391"/>
                        <a14:foregroundMark x1="28125" y1="57031" x2="28125" y2="57031"/>
                        <a14:foregroundMark x1="27734" y1="63281" x2="27734" y2="63281"/>
                        <a14:foregroundMark x1="28125" y1="69922" x2="28125" y2="69922"/>
                        <a14:foregroundMark x1="47266" y1="69531" x2="47266" y2="69531"/>
                        <a14:foregroundMark x1="48047" y1="62891" x2="48047" y2="62891"/>
                        <a14:foregroundMark x1="48828" y1="56250" x2="48828" y2="56250"/>
                        <a14:foregroundMark x1="67969" y1="56641" x2="67969" y2="56641"/>
                        <a14:foregroundMark x1="69531" y1="50781" x2="69531" y2="50781"/>
                        <a14:foregroundMark x1="69922" y1="44141" x2="69922" y2="44141"/>
                        <a14:foregroundMark x1="69922" y1="38281" x2="69922" y2="38281"/>
                        <a14:foregroundMark x1="51953" y1="38672" x2="51953" y2="38672"/>
                        <a14:foregroundMark x1="52344" y1="32031" x2="52344" y2="32031"/>
                        <a14:foregroundMark x1="67578" y1="31641" x2="67578" y2="31641"/>
                        <a14:foregroundMark x1="52344" y1="44531" x2="52344" y2="44531"/>
                        <a14:foregroundMark x1="50000" y1="50781" x2="50000" y2="50781"/>
                        <a14:foregroundMark x1="71484" y1="63281" x2="71484" y2="63281"/>
                        <a14:foregroundMark x1="71875" y1="69141" x2="71875" y2="691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732" y="247610"/>
            <a:ext cx="2438095" cy="243809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66" y="246319"/>
            <a:ext cx="2439547" cy="2439547"/>
          </a:xfrm>
          <a:prstGeom prst="rect">
            <a:avLst/>
          </a:prstGeom>
          <a:noFill/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3906" y1="9766" x2="70703" y2="10156"/>
                        <a14:foregroundMark x1="10156" y1="21875" x2="10156" y2="88672"/>
                        <a14:foregroundMark x1="56250" y1="36719" x2="60156" y2="30469"/>
                        <a14:foregroundMark x1="56250" y1="51953" x2="93750" y2="51172"/>
                        <a14:foregroundMark x1="66797" y1="39453" x2="54688" y2="3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759" y="246317"/>
            <a:ext cx="2439386" cy="24393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44" y="2685703"/>
            <a:ext cx="2439386" cy="2439386"/>
          </a:xfrm>
          <a:prstGeom prst="rect">
            <a:avLst/>
          </a:prstGeom>
        </p:spPr>
      </p:pic>
      <p:grpSp>
        <p:nvGrpSpPr>
          <p:cNvPr id="17" name="Группа 16"/>
          <p:cNvGrpSpPr/>
          <p:nvPr/>
        </p:nvGrpSpPr>
        <p:grpSpPr>
          <a:xfrm>
            <a:off x="2865633" y="2685703"/>
            <a:ext cx="2439386" cy="2439386"/>
            <a:chOff x="2865633" y="2685703"/>
            <a:chExt cx="2439386" cy="2439386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5633" y="2685703"/>
              <a:ext cx="2439386" cy="2439386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9583" y="3808362"/>
              <a:ext cx="1315436" cy="1315436"/>
            </a:xfrm>
            <a:prstGeom prst="rect">
              <a:avLst/>
            </a:prstGeom>
          </p:spPr>
        </p:pic>
      </p:grpSp>
      <p:pic>
        <p:nvPicPr>
          <p:cNvPr id="10" name="Рисунок 9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>
                        <a14:foregroundMark x1="17188" y1="31641" x2="17188" y2="31641"/>
                        <a14:foregroundMark x1="17188" y1="11328" x2="17188" y2="91797"/>
                        <a14:foregroundMark x1="17969" y1="6641" x2="63281" y2="6250"/>
                        <a14:foregroundMark x1="65234" y1="6250" x2="65625" y2="22266"/>
                        <a14:foregroundMark x1="67969" y1="7813" x2="82422" y2="22266"/>
                        <a14:foregroundMark x1="83984" y1="26953" x2="83984" y2="89453"/>
                        <a14:foregroundMark x1="19531" y1="94922" x2="80469" y2="94531"/>
                        <a14:foregroundMark x1="61719" y1="43750" x2="64844" y2="371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922" y="2684412"/>
            <a:ext cx="2439386" cy="243938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0" r="100000">
                        <a14:foregroundMark x1="10938" y1="49219" x2="34375" y2="48828"/>
                        <a14:foregroundMark x1="65234" y1="48438" x2="83984" y2="49219"/>
                        <a14:foregroundMark x1="7031" y1="18750" x2="88281" y2="18359"/>
                        <a14:foregroundMark x1="10547" y1="80859" x2="91406" y2="80859"/>
                        <a14:backgroundMark x1="8203" y1="48828" x2="17969" y2="38672"/>
                        <a14:backgroundMark x1="19141" y1="37500" x2="28516" y2="37891"/>
                        <a14:backgroundMark x1="23438" y1="45313" x2="28516" y2="39453"/>
                        <a14:backgroundMark x1="25391" y1="45703" x2="37500" y2="45703"/>
                        <a14:backgroundMark x1="37500" y1="46484" x2="37891" y2="51563"/>
                        <a14:backgroundMark x1="23828" y1="53516" x2="23828" y2="53516"/>
                        <a14:backgroundMark x1="25000" y1="53125" x2="36328" y2="53125"/>
                        <a14:backgroundMark x1="24609" y1="54297" x2="29297" y2="60156"/>
                        <a14:backgroundMark x1="18750" y1="60938" x2="28125" y2="60938"/>
                        <a14:backgroundMark x1="18359" y1="60547" x2="8203" y2="49609"/>
                        <a14:backgroundMark x1="71484" y1="39844" x2="76953" y2="45703"/>
                        <a14:backgroundMark x1="82422" y1="39063" x2="91406" y2="47656"/>
                        <a14:backgroundMark x1="71484" y1="38281" x2="80859" y2="38281"/>
                        <a14:backgroundMark x1="63672" y1="53125" x2="75000" y2="53125"/>
                        <a14:backgroundMark x1="64453" y1="45703" x2="73047" y2="45703"/>
                        <a14:backgroundMark x1="62109" y1="46094" x2="62109" y2="51563"/>
                        <a14:backgroundMark x1="71484" y1="58594" x2="75781" y2="54297"/>
                        <a14:backgroundMark x1="72266" y1="60938" x2="79297" y2="60938"/>
                        <a14:backgroundMark x1="82813" y1="59375" x2="90625" y2="51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662" y="2684412"/>
            <a:ext cx="2439386" cy="24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81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3141" y1="44666" x2="43522" y2="522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9644" y="-1606378"/>
            <a:ext cx="6858000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62" y="238307"/>
            <a:ext cx="5963482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31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6406" y1="69531" x2="66406" y2="69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82" y="438172"/>
            <a:ext cx="2439386" cy="24393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70313" y1="66406" x2="89844" y2="66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968" y="437526"/>
            <a:ext cx="2440032" cy="244003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007" y="1337272"/>
            <a:ext cx="1301327" cy="89974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011" y="286220"/>
            <a:ext cx="1301327" cy="89974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768" y="2705100"/>
            <a:ext cx="2779704" cy="2721060"/>
          </a:xfrm>
          <a:prstGeom prst="rect">
            <a:avLst/>
          </a:prstGeom>
        </p:spPr>
      </p:pic>
      <p:grpSp>
        <p:nvGrpSpPr>
          <p:cNvPr id="13" name="Группа 12"/>
          <p:cNvGrpSpPr/>
          <p:nvPr/>
        </p:nvGrpSpPr>
        <p:grpSpPr>
          <a:xfrm>
            <a:off x="625582" y="3314266"/>
            <a:ext cx="2439386" cy="2439388"/>
            <a:chOff x="625582" y="3314266"/>
            <a:chExt cx="2439386" cy="2439388"/>
          </a:xfrm>
        </p:grpSpPr>
        <p:pic>
          <p:nvPicPr>
            <p:cNvPr id="1026" name="Picture 2" descr="https://www.iconexperience.com/_img/o_collection_png/green_dark_grey/512x512/plain/wrench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2" y="3314266"/>
              <a:ext cx="2439386" cy="2439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61804" y="4650490"/>
              <a:ext cx="1103164" cy="1103164"/>
            </a:xfrm>
            <a:prstGeom prst="rect">
              <a:avLst/>
            </a:prstGeom>
          </p:spPr>
        </p:pic>
      </p:grpSp>
      <p:grpSp>
        <p:nvGrpSpPr>
          <p:cNvPr id="15" name="Группа 14"/>
          <p:cNvGrpSpPr/>
          <p:nvPr/>
        </p:nvGrpSpPr>
        <p:grpSpPr>
          <a:xfrm>
            <a:off x="3908716" y="3314266"/>
            <a:ext cx="2439386" cy="2439388"/>
            <a:chOff x="3908716" y="3314266"/>
            <a:chExt cx="2439386" cy="2439388"/>
          </a:xfrm>
        </p:grpSpPr>
        <p:pic>
          <p:nvPicPr>
            <p:cNvPr id="10" name="Picture 2" descr="https://www.iconexperience.com/_img/o_collection_png/green_dark_grey/512x512/plain/wrench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716" y="3314266"/>
              <a:ext cx="2439386" cy="2439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5244938" y="4650490"/>
              <a:ext cx="1103164" cy="1103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7773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CA6351D3-7041-42F4-BDDD-3F66C98B8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34" y="-165100"/>
            <a:ext cx="7589335" cy="6858000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9828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519583" y="384544"/>
            <a:ext cx="2445285" cy="2439386"/>
            <a:chOff x="1141883" y="1260844"/>
            <a:chExt cx="2445285" cy="2439386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883" y="1260844"/>
              <a:ext cx="2439386" cy="2439386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2813" b="71484" l="0" r="4726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15"/>
            <a:stretch/>
          </p:blipFill>
          <p:spPr>
            <a:xfrm>
              <a:off x="2436134" y="1260844"/>
              <a:ext cx="1151034" cy="2439386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2813" b="71484" l="0" r="4726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15"/>
            <a:stretch/>
          </p:blipFill>
          <p:spPr>
            <a:xfrm flipH="1">
              <a:off x="1141883" y="1260844"/>
              <a:ext cx="1151034" cy="2439386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194" y="0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44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612867" y="513741"/>
            <a:ext cx="4877481" cy="4877481"/>
            <a:chOff x="612867" y="513741"/>
            <a:chExt cx="4877481" cy="4877481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867" y="513741"/>
              <a:ext cx="4877481" cy="487748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510433" y="1844485"/>
              <a:ext cx="108234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dirty="0" smtClean="0"/>
                <a:t>5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5111878" y="513741"/>
            <a:ext cx="4877481" cy="4877481"/>
            <a:chOff x="5111878" y="513741"/>
            <a:chExt cx="4877481" cy="487748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878" y="513741"/>
              <a:ext cx="4877481" cy="487748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09444" y="1844485"/>
              <a:ext cx="108234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dirty="0" smtClean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404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612867" y="513741"/>
            <a:ext cx="4877481" cy="4877481"/>
            <a:chOff x="612867" y="513741"/>
            <a:chExt cx="4877481" cy="4877481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867" y="513741"/>
              <a:ext cx="4877481" cy="487748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510433" y="1844485"/>
              <a:ext cx="108234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dirty="0"/>
                <a:t>3</a:t>
              </a:r>
              <a:endParaRPr lang="en-US" sz="13800" dirty="0" smtClean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6290304" y="513741"/>
            <a:ext cx="4877481" cy="4877481"/>
            <a:chOff x="6290304" y="513741"/>
            <a:chExt cx="4877481" cy="487748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304" y="513741"/>
              <a:ext cx="4877481" cy="487748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187870" y="1844485"/>
              <a:ext cx="108234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dirty="0" smtClean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864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612867" y="513741"/>
            <a:ext cx="4877481" cy="4877481"/>
            <a:chOff x="612867" y="513741"/>
            <a:chExt cx="4877481" cy="4877481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867" y="513741"/>
              <a:ext cx="4877481" cy="487748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510433" y="1844485"/>
              <a:ext cx="108234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dirty="0" smtClean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030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0" y="282299"/>
            <a:ext cx="2438095" cy="243809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04" y="495302"/>
            <a:ext cx="2438095" cy="243809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97" y="404258"/>
            <a:ext cx="2439386" cy="243938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585" y="495301"/>
            <a:ext cx="2438095" cy="243809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7031" y1="5859" x2="7031" y2="83984"/>
                        <a14:foregroundMark x1="7031" y1="85547" x2="7422" y2="89453"/>
                        <a14:foregroundMark x1="8203" y1="91016" x2="8203" y2="91016"/>
                        <a14:foregroundMark x1="10156" y1="91797" x2="10156" y2="91797"/>
                        <a14:foregroundMark x1="11328" y1="91406" x2="48438" y2="91406"/>
                        <a14:foregroundMark x1="15625" y1="85547" x2="48438" y2="85156"/>
                        <a14:foregroundMark x1="14844" y1="85156" x2="13672" y2="83594"/>
                        <a14:foregroundMark x1="13672" y1="82813" x2="14063" y2="66016"/>
                        <a14:foregroundMark x1="14453" y1="58203" x2="13281" y2="66797"/>
                        <a14:foregroundMark x1="13281" y1="55078" x2="13281" y2="55078"/>
                        <a14:foregroundMark x1="13672" y1="52734" x2="13672" y2="52734"/>
                        <a14:foregroundMark x1="14453" y1="51172" x2="14453" y2="51172"/>
                        <a14:foregroundMark x1="16016" y1="50391" x2="16016" y2="50391"/>
                        <a14:foregroundMark x1="17969" y1="50781" x2="55078" y2="50781"/>
                        <a14:foregroundMark x1="29297" y1="71484" x2="46094" y2="71094"/>
                        <a14:foregroundMark x1="30078" y1="69531" x2="48438" y2="69141"/>
                        <a14:foregroundMark x1="15234" y1="44531" x2="60156" y2="44531"/>
                        <a14:foregroundMark x1="13672" y1="42969" x2="13672" y2="35938"/>
                        <a14:foregroundMark x1="29297" y1="30859" x2="48438" y2="30469"/>
                        <a14:foregroundMark x1="7422" y1="4688" x2="7422" y2="4688"/>
                        <a14:foregroundMark x1="9375" y1="3516" x2="9375" y2="3516"/>
                        <a14:foregroundMark x1="11328" y1="3516" x2="71875" y2="3516"/>
                        <a14:foregroundMark x1="73047" y1="5078" x2="72656" y2="39453"/>
                        <a14:foregroundMark x1="66406" y1="41406" x2="66406" y2="10938"/>
                        <a14:foregroundMark x1="65625" y1="10547" x2="14453" y2="10156"/>
                        <a14:foregroundMark x1="13672" y1="11328" x2="13672" y2="34375"/>
                        <a14:foregroundMark x1="29297" y1="28906" x2="32813" y2="25391"/>
                        <a14:backgroundMark x1="10938" y1="47656" x2="14063" y2="47656"/>
                        <a14:backgroundMark x1="67188" y1="64844" x2="79297" y2="58594"/>
                        <a14:backgroundMark x1="74609" y1="75781" x2="75391" y2="808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82" y="3590432"/>
            <a:ext cx="2439386" cy="24393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92" y="3591418"/>
            <a:ext cx="2438400" cy="2438400"/>
          </a:xfrm>
          <a:prstGeom prst="rect">
            <a:avLst/>
          </a:prstGeom>
        </p:spPr>
      </p:pic>
      <p:grpSp>
        <p:nvGrpSpPr>
          <p:cNvPr id="13" name="Группа 12"/>
          <p:cNvGrpSpPr/>
          <p:nvPr/>
        </p:nvGrpSpPr>
        <p:grpSpPr>
          <a:xfrm>
            <a:off x="9317583" y="3288994"/>
            <a:ext cx="2439386" cy="2439386"/>
            <a:chOff x="9317583" y="3288994"/>
            <a:chExt cx="2439386" cy="2439386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7583" y="3288994"/>
              <a:ext cx="2439386" cy="2439386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91" r="32330" b="42360"/>
            <a:stretch/>
          </p:blipFill>
          <p:spPr>
            <a:xfrm>
              <a:off x="9874251" y="3890595"/>
              <a:ext cx="865207" cy="1094155"/>
            </a:xfrm>
            <a:prstGeom prst="rect">
              <a:avLst/>
            </a:prstGeom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444" y="3300398"/>
            <a:ext cx="2439386" cy="24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8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922" y="494272"/>
            <a:ext cx="2686429" cy="45738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9" y="312523"/>
            <a:ext cx="1617345" cy="3390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2580078" y="494272"/>
            <a:ext cx="2240692" cy="4744995"/>
          </a:xfrm>
          <a:prstGeom prst="rect">
            <a:avLst/>
          </a:prstGeom>
          <a:gradFill flip="none" rotWithShape="1">
            <a:gsLst>
              <a:gs pos="14000">
                <a:srgbClr val="89C8DA">
                  <a:lumMod val="96000"/>
                  <a:lumOff val="4000"/>
                </a:srgbClr>
              </a:gs>
              <a:gs pos="92000">
                <a:srgbClr val="E6E6E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424194" y="494272"/>
            <a:ext cx="2240692" cy="4744995"/>
          </a:xfrm>
          <a:prstGeom prst="rect">
            <a:avLst/>
          </a:prstGeom>
          <a:gradFill flip="none" rotWithShape="1">
            <a:gsLst>
              <a:gs pos="0">
                <a:srgbClr val="89C8DA">
                  <a:lumMod val="88000"/>
                  <a:lumOff val="12000"/>
                </a:srgbClr>
              </a:gs>
              <a:gs pos="79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9" y="5591175"/>
            <a:ext cx="3143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5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4" y="266206"/>
            <a:ext cx="2439386" cy="243938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203" y1="33203" x2="8203" y2="33203"/>
                        <a14:foregroundMark x1="27734" y1="47656" x2="27734" y2="47656"/>
                        <a14:foregroundMark x1="29688" y1="16406" x2="29688" y2="16406"/>
                        <a14:foregroundMark x1="72266" y1="17188" x2="72266" y2="17188"/>
                        <a14:foregroundMark x1="50781" y1="50391" x2="50781" y2="50391"/>
                        <a14:foregroundMark x1="22266" y1="47266" x2="22266" y2="472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28" y="265220"/>
            <a:ext cx="2439386" cy="24393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50391" y1="47266" x2="50391" y2="472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672" y="265220"/>
            <a:ext cx="2439386" cy="24393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42578" y1="13281" x2="42578" y2="13281"/>
                        <a14:foregroundMark x1="79297" y1="66016" x2="79297" y2="66016"/>
                        <a14:foregroundMark x1="76563" y1="39844" x2="76563" y2="39844"/>
                        <a14:foregroundMark x1="59766" y1="30469" x2="59766" y2="30469"/>
                        <a14:foregroundMark x1="58203" y1="40234" x2="58203" y2="40234"/>
                        <a14:foregroundMark x1="44531" y1="50000" x2="44531" y2="50000"/>
                        <a14:foregroundMark x1="38281" y1="58984" x2="38281" y2="58984"/>
                        <a14:foregroundMark x1="38672" y1="67969" x2="38672" y2="67969"/>
                        <a14:foregroundMark x1="51172" y1="90234" x2="11328" y2="87891"/>
                        <a14:foregroundMark x1="9766" y1="86328" x2="9766" y2="17969"/>
                        <a14:foregroundMark x1="22656" y1="30859" x2="62500" y2="30859"/>
                        <a14:foregroundMark x1="74609" y1="45703" x2="76953" y2="14844"/>
                        <a14:foregroundMark x1="26953" y1="14844" x2="53516" y2="13281"/>
                        <a14:foregroundMark x1="8203" y1="17578" x2="11328" y2="11328"/>
                        <a14:foregroundMark x1="13672" y1="12109" x2="22266" y2="10547"/>
                        <a14:foregroundMark x1="64063" y1="10547" x2="67188" y2="132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4" y="3147458"/>
            <a:ext cx="2439386" cy="24393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98" y="3147458"/>
            <a:ext cx="2439386" cy="24393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28516" y1="32031" x2="28516" y2="32031"/>
                        <a14:foregroundMark x1="7031" y1="34375" x2="7031" y2="3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28" y="3147458"/>
            <a:ext cx="2439386" cy="243938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203" y1="33203" x2="8203" y2="33203"/>
                        <a14:foregroundMark x1="27734" y1="47656" x2="27734" y2="47656"/>
                        <a14:foregroundMark x1="29688" y1="16406" x2="29688" y2="16406"/>
                        <a14:foregroundMark x1="72266" y1="17188" x2="72266" y2="17188"/>
                        <a14:foregroundMark x1="50781" y1="50391" x2="50781" y2="50391"/>
                        <a14:foregroundMark x1="22266" y1="47266" x2="22266" y2="472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98" y="265220"/>
            <a:ext cx="2439386" cy="24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86" y="392383"/>
            <a:ext cx="2439386" cy="24393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5859" y1="11719" x2="55859" y2="11719"/>
                        <a14:foregroundMark x1="75391" y1="48828" x2="75000" y2="23828"/>
                        <a14:foregroundMark x1="47656" y1="52344" x2="47656" y2="52344"/>
                        <a14:foregroundMark x1="20703" y1="52344" x2="62109" y2="52344"/>
                        <a14:foregroundMark x1="20703" y1="44141" x2="61719" y2="44141"/>
                        <a14:foregroundMark x1="20703" y1="35938" x2="62109" y2="35938"/>
                        <a14:foregroundMark x1="20703" y1="28125" x2="42578" y2="28125"/>
                        <a14:foregroundMark x1="21094" y1="19922" x2="42969" y2="19531"/>
                        <a14:foregroundMark x1="58203" y1="22656" x2="74609" y2="23047"/>
                        <a14:foregroundMark x1="56641" y1="3516" x2="74219" y2="20703"/>
                        <a14:foregroundMark x1="55078" y1="3906" x2="8594" y2="4297"/>
                        <a14:foregroundMark x1="7813" y1="5469" x2="8203" y2="21484"/>
                        <a14:foregroundMark x1="8203" y1="19531" x2="7813" y2="78516"/>
                        <a14:foregroundMark x1="8203" y1="87891" x2="8984" y2="75391"/>
                        <a14:foregroundMark x1="8203" y1="89453" x2="8203" y2="89453"/>
                        <a14:foregroundMark x1="7813" y1="89844" x2="8594" y2="91406"/>
                        <a14:foregroundMark x1="51172" y1="91797" x2="35938" y2="9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072" y="392383"/>
            <a:ext cx="2439386" cy="24393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0313" y1="16406" x2="20313" y2="16406"/>
                        <a14:foregroundMark x1="25391" y1="23438" x2="25391" y2="23438"/>
                        <a14:foregroundMark x1="28125" y1="32813" x2="28125" y2="32813"/>
                        <a14:foregroundMark x1="28516" y1="41406" x2="28516" y2="41406"/>
                        <a14:foregroundMark x1="28125" y1="48828" x2="28125" y2="48828"/>
                        <a14:foregroundMark x1="28516" y1="57031" x2="28516" y2="57031"/>
                        <a14:foregroundMark x1="30859" y1="65234" x2="30859" y2="65234"/>
                        <a14:foregroundMark x1="54688" y1="65234" x2="54688" y2="65234"/>
                        <a14:foregroundMark x1="57031" y1="56641" x2="57031" y2="56641"/>
                        <a14:foregroundMark x1="76563" y1="62891" x2="76563" y2="62891"/>
                        <a14:foregroundMark x1="93359" y1="43359" x2="93359" y2="43359"/>
                        <a14:foregroundMark x1="87109" y1="50391" x2="60547" y2="73438"/>
                        <a14:foregroundMark x1="21875" y1="16016" x2="36719" y2="16406"/>
                        <a14:foregroundMark x1="62500" y1="16016" x2="62500" y2="16016"/>
                        <a14:foregroundMark x1="66016" y1="24219" x2="66016" y2="24219"/>
                        <a14:foregroundMark x1="67969" y1="33203" x2="67969" y2="33203"/>
                        <a14:foregroundMark x1="64063" y1="40234" x2="64063" y2="40234"/>
                        <a14:foregroundMark x1="64453" y1="49219" x2="64453" y2="49219"/>
                        <a14:foregroundMark x1="84375" y1="72266" x2="83984" y2="80859"/>
                        <a14:foregroundMark x1="44531" y1="91016" x2="44531" y2="910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460" y="393676"/>
            <a:ext cx="2438095" cy="243809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80078" y1="67578" x2="80078" y2="67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53" y="392383"/>
            <a:ext cx="2439386" cy="24393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23047" y1="5859" x2="23047" y2="5859"/>
                        <a14:foregroundMark x1="25391" y1="6250" x2="75391" y2="6641"/>
                        <a14:foregroundMark x1="75000" y1="5859" x2="84375" y2="6641"/>
                        <a14:foregroundMark x1="84375" y1="7031" x2="84766" y2="20313"/>
                        <a14:foregroundMark x1="29688" y1="17578" x2="29688" y2="17578"/>
                        <a14:foregroundMark x1="16797" y1="6641" x2="21484" y2="5859"/>
                        <a14:foregroundMark x1="84766" y1="20703" x2="84766" y2="68750"/>
                        <a14:foregroundMark x1="84766" y1="69531" x2="84766" y2="91797"/>
                        <a14:foregroundMark x1="78516" y1="94141" x2="84375" y2="93359"/>
                        <a14:foregroundMark x1="17578" y1="94141" x2="16016" y2="91797"/>
                        <a14:foregroundMark x1="16406" y1="91016" x2="16406" y2="85547"/>
                        <a14:foregroundMark x1="16797" y1="48438" x2="16016" y2="85156"/>
                        <a14:foregroundMark x1="16406" y1="7422" x2="16406" y2="10547"/>
                        <a14:foregroundMark x1="16797" y1="10938" x2="16016" y2="48438"/>
                        <a14:foregroundMark x1="27344" y1="17578" x2="41016" y2="17188"/>
                        <a14:foregroundMark x1="27734" y1="24219" x2="40625" y2="24219"/>
                        <a14:foregroundMark x1="27734" y1="31250" x2="41016" y2="31250"/>
                        <a14:foregroundMark x1="28125" y1="38281" x2="40625" y2="38281"/>
                        <a14:foregroundMark x1="27734" y1="45703" x2="72656" y2="45703"/>
                        <a14:foregroundMark x1="28125" y1="52344" x2="71875" y2="52344"/>
                        <a14:foregroundMark x1="27734" y1="59375" x2="72656" y2="59375"/>
                        <a14:foregroundMark x1="28125" y1="66406" x2="71875" y2="66406"/>
                        <a14:foregroundMark x1="27734" y1="73438" x2="71875" y2="73438"/>
                        <a14:foregroundMark x1="27344" y1="80859" x2="72266" y2="80859"/>
                        <a14:foregroundMark x1="18359" y1="93750" x2="77344" y2="941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86" y="2831769"/>
            <a:ext cx="2439386" cy="24393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>
                        <a14:foregroundMark x1="51953" y1="89453" x2="51953" y2="894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781" y="2831769"/>
            <a:ext cx="2439386" cy="24393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>
                        <a14:foregroundMark x1="31783" y1="50391" x2="31783" y2="50391"/>
                        <a14:foregroundMark x1="18217" y1="51563" x2="18217" y2="51563"/>
                        <a14:foregroundMark x1="69767" y1="51172" x2="69767" y2="51172"/>
                        <a14:foregroundMark x1="81008" y1="53125" x2="81008" y2="53125"/>
                        <a14:foregroundMark x1="94961" y1="31250" x2="94574" y2="73438"/>
                        <a14:foregroundMark x1="11628" y1="18750" x2="84884" y2="18750"/>
                        <a14:foregroundMark x1="94961" y1="75781" x2="94186" y2="78125"/>
                        <a14:foregroundMark x1="12791" y1="83984" x2="86047" y2="84375"/>
                        <a14:foregroundMark x1="10078" y1="19141" x2="7752" y2="19922"/>
                        <a14:foregroundMark x1="5814" y1="21875" x2="5426" y2="24609"/>
                        <a14:foregroundMark x1="4651" y1="25781" x2="5426" y2="7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167" y="2831769"/>
            <a:ext cx="2458444" cy="243938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100000">
                        <a14:foregroundMark x1="43750" y1="74219" x2="43750" y2="74219"/>
                        <a14:foregroundMark x1="57422" y1="50391" x2="57422" y2="50391"/>
                        <a14:foregroundMark x1="63672" y1="55469" x2="63672" y2="55469"/>
                        <a14:foregroundMark x1="75781" y1="62500" x2="75781" y2="62500"/>
                        <a14:foregroundMark x1="86328" y1="61719" x2="86328" y2="61719"/>
                        <a14:foregroundMark x1="85938" y1="49609" x2="85938" y2="49609"/>
                        <a14:foregroundMark x1="73438" y1="50000" x2="73438" y2="50000"/>
                        <a14:foregroundMark x1="69922" y1="61719" x2="69922" y2="61719"/>
                        <a14:foregroundMark x1="62500" y1="69531" x2="62500" y2="69531"/>
                        <a14:foregroundMark x1="68359" y1="82422" x2="68359" y2="82422"/>
                        <a14:foregroundMark x1="74219" y1="82813" x2="74219" y2="82813"/>
                        <a14:foregroundMark x1="81250" y1="82813" x2="81250" y2="82813"/>
                        <a14:foregroundMark x1="87109" y1="82813" x2="87109" y2="82813"/>
                        <a14:foregroundMark x1="84375" y1="88281" x2="84375" y2="88281"/>
                        <a14:foregroundMark x1="93750" y1="87891" x2="93750" y2="87891"/>
                        <a14:foregroundMark x1="77734" y1="89063" x2="77734" y2="89063"/>
                        <a14:foregroundMark x1="71875" y1="88672" x2="71875" y2="88672"/>
                        <a14:foregroundMark x1="62500" y1="84375" x2="62500" y2="8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11" y="2831769"/>
            <a:ext cx="2439386" cy="24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1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7656" y1="36328" x2="47656" y2="36328"/>
                        <a14:foregroundMark x1="30859" y1="19141" x2="30859" y2="191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60" y="95499"/>
            <a:ext cx="2439386" cy="243938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446" y="95499"/>
            <a:ext cx="2440032" cy="24400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0703" y1="9766" x2="59375" y2="10938"/>
                        <a14:foregroundMark x1="53516" y1="59766" x2="89844" y2="59375"/>
                        <a14:foregroundMark x1="51563" y1="71484" x2="51563" y2="71484"/>
                        <a14:foregroundMark x1="51563" y1="74219" x2="51563" y2="74219"/>
                        <a14:foregroundMark x1="51172" y1="68359" x2="51172" y2="68359"/>
                        <a14:foregroundMark x1="51563" y1="77734" x2="51563" y2="77734"/>
                        <a14:foregroundMark x1="51563" y1="80859" x2="51563" y2="92188"/>
                        <a14:foregroundMark x1="51953" y1="94141" x2="51953" y2="94141"/>
                        <a14:foregroundMark x1="51953" y1="96094" x2="51953" y2="96094"/>
                        <a14:foregroundMark x1="53125" y1="96875" x2="53125" y2="96875"/>
                        <a14:foregroundMark x1="54688" y1="96484" x2="92969" y2="96484"/>
                        <a14:foregroundMark x1="83203" y1="70703" x2="83203" y2="70703"/>
                        <a14:foregroundMark x1="84375" y1="76953" x2="84375" y2="76953"/>
                        <a14:foregroundMark x1="83984" y1="82422" x2="83984" y2="82422"/>
                        <a14:foregroundMark x1="83984" y1="89063" x2="83984" y2="89063"/>
                        <a14:foregroundMark x1="73047" y1="88672" x2="73047" y2="88672"/>
                        <a14:foregroundMark x1="72266" y1="82422" x2="72266" y2="82422"/>
                        <a14:foregroundMark x1="73047" y1="76172" x2="73047" y2="76172"/>
                        <a14:foregroundMark x1="73047" y1="71094" x2="73047" y2="71094"/>
                        <a14:foregroundMark x1="60156" y1="70703" x2="60156" y2="70703"/>
                        <a14:foregroundMark x1="62109" y1="76563" x2="62109" y2="76563"/>
                        <a14:foregroundMark x1="62109" y1="82813" x2="62109" y2="82813"/>
                        <a14:foregroundMark x1="62500" y1="88672" x2="62500" y2="886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478" y="95499"/>
            <a:ext cx="2439386" cy="24393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36328" y1="8594" x2="36328" y2="8594"/>
                        <a14:foregroundMark x1="21094" y1="67578" x2="21094" y2="67578"/>
                        <a14:foregroundMark x1="70313" y1="66797" x2="70313" y2="66797"/>
                        <a14:foregroundMark x1="57031" y1="81641" x2="57031" y2="81641"/>
                        <a14:foregroundMark x1="81641" y1="78125" x2="81641" y2="78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64" y="95499"/>
            <a:ext cx="2439386" cy="24393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60" y="2534885"/>
            <a:ext cx="2438400" cy="2438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76" y="2533899"/>
            <a:ext cx="2439386" cy="24393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>
                        <a14:foregroundMark x1="37891" y1="60547" x2="37891" y2="60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478" y="2533899"/>
            <a:ext cx="2439386" cy="243938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>
                        <a14:foregroundMark x1="48438" y1="29688" x2="48438" y2="29688"/>
                        <a14:foregroundMark x1="59766" y1="11719" x2="59766" y2="11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64" y="2533899"/>
            <a:ext cx="2439386" cy="24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4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snazzyspace.com/wallpapers/D3D3D3_lightgre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2" y="551545"/>
            <a:ext cx="9807222" cy="551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40" y="798122"/>
            <a:ext cx="3429345" cy="309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05810" y="4144300"/>
            <a:ext cx="50340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497BDF"/>
                </a:solidFill>
                <a:latin typeface="Cuprum" panose="02000506000000020004" pitchFamily="2" charset="0"/>
              </a:rPr>
              <a:t>Integral</a:t>
            </a:r>
            <a:r>
              <a:rPr lang="en-US" sz="6600" dirty="0">
                <a:solidFill>
                  <a:srgbClr val="2AAEED"/>
                </a:solidFill>
                <a:latin typeface="Cuprum" panose="02000506000000020004" pitchFamily="2" charset="0"/>
              </a:rPr>
              <a:t>S</a:t>
            </a:r>
            <a:r>
              <a:rPr lang="en-US" sz="6600" dirty="0">
                <a:solidFill>
                  <a:srgbClr val="497BDF"/>
                </a:solidFill>
                <a:latin typeface="Cuprum" panose="02000506000000020004" pitchFamily="2" charset="0"/>
              </a:rPr>
              <a:t>ystem</a:t>
            </a:r>
            <a:endParaRPr lang="ru-RU" sz="6600" dirty="0">
              <a:solidFill>
                <a:srgbClr val="497BDF"/>
              </a:solidFill>
              <a:latin typeface="Cuprum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6212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3988</TotalTime>
  <Words>12</Words>
  <Application>Microsoft Office PowerPoint</Application>
  <PresentationFormat>Широкоэкранный</PresentationFormat>
  <Paragraphs>12</Paragraphs>
  <Slides>37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Cuprum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</dc:creator>
  <cp:lastModifiedBy>Артем Шестаков</cp:lastModifiedBy>
  <cp:revision>318</cp:revision>
  <dcterms:created xsi:type="dcterms:W3CDTF">2015-03-14T10:45:19Z</dcterms:created>
  <dcterms:modified xsi:type="dcterms:W3CDTF">2018-07-29T14:11:32Z</dcterms:modified>
</cp:coreProperties>
</file>