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A0855-1601-4AAA-AD86-89A8F83BE49F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FCE9-6881-44DD-B602-8BA4A4817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FCE9-6881-44DD-B602-8BA4A48178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A382-3BC5-6540-9432-B74CEBDE5790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F87A-240F-1D4F-AD99-41CA34A0A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88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A382-3BC5-6540-9432-B74CEBDE5790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F87A-240F-1D4F-AD99-41CA34A0A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297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A382-3BC5-6540-9432-B74CEBDE5790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F87A-240F-1D4F-AD99-41CA34A0A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A382-3BC5-6540-9432-B74CEBDE5790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F87A-240F-1D4F-AD99-41CA34A0A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987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A382-3BC5-6540-9432-B74CEBDE5790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F87A-240F-1D4F-AD99-41CA34A0A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05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A382-3BC5-6540-9432-B74CEBDE5790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F87A-240F-1D4F-AD99-41CA34A0A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913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A382-3BC5-6540-9432-B74CEBDE5790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F87A-240F-1D4F-AD99-41CA34A0A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132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A382-3BC5-6540-9432-B74CEBDE5790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F87A-240F-1D4F-AD99-41CA34A0A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091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A382-3BC5-6540-9432-B74CEBDE5790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F87A-240F-1D4F-AD99-41CA34A0A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013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A382-3BC5-6540-9432-B74CEBDE5790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F87A-240F-1D4F-AD99-41CA34A0A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8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A382-3BC5-6540-9432-B74CEBDE5790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F87A-240F-1D4F-AD99-41CA34A0A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004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A382-3BC5-6540-9432-B74CEBDE5790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F87A-240F-1D4F-AD99-41CA34A0A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82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ent Arrow 91"/>
          <p:cNvSpPr/>
          <p:nvPr/>
        </p:nvSpPr>
        <p:spPr>
          <a:xfrm rot="5400000">
            <a:off x="4648500" y="4462428"/>
            <a:ext cx="822960" cy="822960"/>
          </a:xfrm>
          <a:prstGeom prst="bentArrow">
            <a:avLst/>
          </a:prstGeom>
          <a:solidFill>
            <a:schemeClr val="tx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3177" y="552826"/>
            <a:ext cx="1568824" cy="17182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0588" y="537883"/>
            <a:ext cx="1538941" cy="36287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Textual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CORPUS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Audio-Visual/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Transcribed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39764" y="1673413"/>
            <a:ext cx="1748118" cy="2535018"/>
          </a:xfrm>
          <a:prstGeom prst="roundRect">
            <a:avLst/>
          </a:prstGeom>
          <a:solidFill>
            <a:srgbClr val="F1D77F"/>
          </a:solidFill>
          <a:ln>
            <a:solidFill>
              <a:srgbClr val="F1D7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LEXICON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39764" y="1045882"/>
            <a:ext cx="1748118" cy="3287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VOLODIN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68588" y="283884"/>
            <a:ext cx="1972235" cy="25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Krasheninnikov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83540" y="600637"/>
            <a:ext cx="1299883" cy="240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Jochelson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0729" y="648447"/>
            <a:ext cx="1438333" cy="221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Dybowski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0472" y="285380"/>
            <a:ext cx="2913527" cy="250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 </a:t>
            </a:r>
            <a:r>
              <a:rPr lang="en-US" sz="1400" dirty="0" smtClean="0"/>
              <a:t>(Tiushov, </a:t>
            </a:r>
            <a:r>
              <a:rPr lang="en-US" sz="1400" dirty="0" err="1" smtClean="0"/>
              <a:t>Starkova</a:t>
            </a:r>
            <a:r>
              <a:rPr lang="en-US" sz="1400" dirty="0" smtClean="0"/>
              <a:t>...)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7156827" y="1553886"/>
            <a:ext cx="1374588" cy="717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Ono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156827" y="2500160"/>
            <a:ext cx="1527983" cy="717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Bobaljik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156827" y="3446433"/>
            <a:ext cx="1527984" cy="7201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Degai </a:t>
            </a:r>
            <a:r>
              <a:rPr lang="en-US" sz="1200" dirty="0" smtClean="0"/>
              <a:t>(Ph.D. research)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7156827" y="4392709"/>
            <a:ext cx="1374588" cy="717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7882" y="660401"/>
            <a:ext cx="1434352" cy="280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Jochelson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7882" y="1083734"/>
            <a:ext cx="1434352" cy="280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Orlova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7882" y="1507067"/>
            <a:ext cx="1434352" cy="280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Volodin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2826" y="2982259"/>
            <a:ext cx="1434352" cy="280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2826" y="3552015"/>
            <a:ext cx="1434352" cy="280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Bobaljik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2826" y="4121771"/>
            <a:ext cx="1434352" cy="280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Kasten</a:t>
            </a:r>
            <a:r>
              <a:rPr lang="en-US" dirty="0" smtClean="0"/>
              <a:t>/</a:t>
            </a:r>
            <a:r>
              <a:rPr lang="en-US" dirty="0" err="1" smtClean="0"/>
              <a:t>Dürr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2826" y="4691528"/>
            <a:ext cx="1434352" cy="280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86941" y="869575"/>
            <a:ext cx="896482" cy="17630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0"/>
          </p:cNvCxnSpPr>
          <p:nvPr/>
        </p:nvCxnSpPr>
        <p:spPr>
          <a:xfrm>
            <a:off x="5588000" y="560293"/>
            <a:ext cx="425823" cy="48558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0"/>
          </p:cNvCxnSpPr>
          <p:nvPr/>
        </p:nvCxnSpPr>
        <p:spPr>
          <a:xfrm flipH="1">
            <a:off x="6013823" y="537380"/>
            <a:ext cx="339911" cy="50850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</p:cNvCxnSpPr>
          <p:nvPr/>
        </p:nvCxnSpPr>
        <p:spPr>
          <a:xfrm flipH="1">
            <a:off x="6230473" y="869575"/>
            <a:ext cx="909423" cy="17630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52826" y="2470277"/>
            <a:ext cx="1434352" cy="280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Jochelson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645646" y="4024156"/>
            <a:ext cx="1837777" cy="0"/>
          </a:xfrm>
          <a:prstGeom prst="straightConnector1">
            <a:avLst/>
          </a:prstGeom>
          <a:ln w="57150" cmpd="sng">
            <a:headEnd type="arrow"/>
            <a:tailEnd type="arrow"/>
          </a:ln>
          <a:effectLst>
            <a:glow rad="101600">
              <a:schemeClr val="tx2">
                <a:alpha val="75000"/>
              </a:schemeClr>
            </a:glow>
            <a:outerShdw blurRad="95000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 Same Side Corner Rectangle 40"/>
          <p:cNvSpPr/>
          <p:nvPr/>
        </p:nvSpPr>
        <p:spPr>
          <a:xfrm>
            <a:off x="2390588" y="4852894"/>
            <a:ext cx="1210236" cy="660402"/>
          </a:xfrm>
          <a:prstGeom prst="round2Same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Scholary</a:t>
            </a:r>
            <a:r>
              <a:rPr lang="en-US" dirty="0" smtClean="0">
                <a:solidFill>
                  <a:schemeClr val="tx1"/>
                </a:solidFill>
              </a:rPr>
              <a:t>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 Same Side Corner Rectangle 42"/>
          <p:cNvSpPr/>
          <p:nvPr/>
        </p:nvSpPr>
        <p:spPr>
          <a:xfrm>
            <a:off x="2390587" y="5695580"/>
            <a:ext cx="1538942" cy="660402"/>
          </a:xfrm>
          <a:prstGeom prst="round2Same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Community Interface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005294" y="5334000"/>
            <a:ext cx="582706" cy="102198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Handheld</a:t>
            </a:r>
            <a:r>
              <a:rPr lang="en-US" sz="1000" dirty="0" smtClean="0"/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inter-face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972234" y="869575"/>
            <a:ext cx="418354" cy="16136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972234" y="1181848"/>
            <a:ext cx="418354" cy="11952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987175" y="1374588"/>
            <a:ext cx="403413" cy="298825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72234" y="2589805"/>
            <a:ext cx="403409" cy="62753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987175" y="3121710"/>
            <a:ext cx="432000" cy="28799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972234" y="3671543"/>
            <a:ext cx="418354" cy="55736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032001" y="3812468"/>
            <a:ext cx="358586" cy="846665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972234" y="3552015"/>
            <a:ext cx="418354" cy="11952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Bent Arrow 73"/>
          <p:cNvSpPr/>
          <p:nvPr/>
        </p:nvSpPr>
        <p:spPr>
          <a:xfrm rot="10800000">
            <a:off x="3645647" y="4166592"/>
            <a:ext cx="1075764" cy="1238321"/>
          </a:xfrm>
          <a:prstGeom prst="bentArrow">
            <a:avLst>
              <a:gd name="adj1" fmla="val 39524"/>
              <a:gd name="adj2" fmla="val 25000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Bent Arrow 75"/>
          <p:cNvSpPr/>
          <p:nvPr/>
        </p:nvSpPr>
        <p:spPr>
          <a:xfrm rot="10800000">
            <a:off x="3932521" y="4166593"/>
            <a:ext cx="788890" cy="2072237"/>
          </a:xfrm>
          <a:prstGeom prst="bentArrow">
            <a:avLst>
              <a:gd name="adj1" fmla="val 50000"/>
              <a:gd name="adj2" fmla="val 25000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554946" y="3625732"/>
            <a:ext cx="116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pple Casual"/>
                <a:cs typeface="Apple Casual"/>
              </a:rPr>
              <a:t>ELAN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Apple Casual"/>
              <a:cs typeface="Apple Casual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6938192" y="2094755"/>
            <a:ext cx="354049" cy="41237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2"/>
          </p:cNvCxnSpPr>
          <p:nvPr/>
        </p:nvCxnSpPr>
        <p:spPr>
          <a:xfrm flipH="1">
            <a:off x="6887882" y="2858748"/>
            <a:ext cx="268945" cy="18042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5" idx="1"/>
          </p:cNvCxnSpPr>
          <p:nvPr/>
        </p:nvCxnSpPr>
        <p:spPr>
          <a:xfrm flipH="1" flipV="1">
            <a:off x="6887882" y="3725337"/>
            <a:ext cx="470249" cy="77240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887882" y="3409709"/>
            <a:ext cx="389416" cy="21601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57268" y="3625732"/>
            <a:ext cx="107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accent6">
                    <a:lumMod val="50000"/>
                  </a:schemeClr>
                </a:solidFill>
                <a:latin typeface="Apple Casual"/>
                <a:cs typeface="Apple Casual"/>
              </a:rPr>
              <a:t>FLEx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Apple Casual"/>
              <a:cs typeface="Apple Casual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006352" y="1404473"/>
            <a:ext cx="0" cy="298825"/>
          </a:xfrm>
          <a:prstGeom prst="straightConnector1">
            <a:avLst/>
          </a:prstGeom>
          <a:ln w="38100" cmpd="sng">
            <a:solidFill>
              <a:srgbClr val="F1D7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382867" y="1404473"/>
            <a:ext cx="0" cy="298825"/>
          </a:xfrm>
          <a:prstGeom prst="straightConnector1">
            <a:avLst/>
          </a:prstGeom>
          <a:ln w="38100" cmpd="sng">
            <a:solidFill>
              <a:srgbClr val="F1D7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620870" y="1404473"/>
            <a:ext cx="0" cy="298825"/>
          </a:xfrm>
          <a:prstGeom prst="straightConnector1">
            <a:avLst/>
          </a:prstGeom>
          <a:ln w="38100" cmpd="sng">
            <a:solidFill>
              <a:srgbClr val="F1D7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152462" y="-87830"/>
            <a:ext cx="211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Materials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086060" y="-72889"/>
            <a:ext cx="18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Lexical Materials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7169781" y="5535705"/>
            <a:ext cx="1361633" cy="8217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Dictionary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endCxn id="99" idx="1"/>
          </p:cNvCxnSpPr>
          <p:nvPr/>
        </p:nvCxnSpPr>
        <p:spPr>
          <a:xfrm>
            <a:off x="6491195" y="5535705"/>
            <a:ext cx="678586" cy="410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944970" y="3338973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Interface</a:t>
            </a:r>
          </a:p>
          <a:p>
            <a:r>
              <a:rPr lang="en-US" i="1" dirty="0"/>
              <a:t>t</a:t>
            </a:r>
            <a:r>
              <a:rPr lang="en-US" i="1" dirty="0" smtClean="0"/>
              <a:t>o be built</a:t>
            </a:r>
            <a:endParaRPr lang="en-US" i="1" dirty="0"/>
          </a:p>
        </p:txBody>
      </p:sp>
      <p:sp>
        <p:nvSpPr>
          <p:cNvPr id="111" name="Cube 110"/>
          <p:cNvSpPr/>
          <p:nvPr/>
        </p:nvSpPr>
        <p:spPr>
          <a:xfrm>
            <a:off x="5658970" y="4706469"/>
            <a:ext cx="1376339" cy="821768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LIFT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230473" y="4208431"/>
            <a:ext cx="123261" cy="644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40872" y="1930400"/>
            <a:ext cx="1434352" cy="280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37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Koester</dc:creator>
  <cp:lastModifiedBy>Alexander Nakhimovsky</cp:lastModifiedBy>
  <cp:revision>4</cp:revision>
  <dcterms:created xsi:type="dcterms:W3CDTF">2012-04-19T16:06:36Z</dcterms:created>
  <dcterms:modified xsi:type="dcterms:W3CDTF">2012-04-20T07:20:44Z</dcterms:modified>
</cp:coreProperties>
</file>