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6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94670"/>
  </p:normalViewPr>
  <p:slideViewPr>
    <p:cSldViewPr snapToGrid="0" snapToObjects="1" showGuides="1">
      <p:cViewPr varScale="1">
        <p:scale>
          <a:sx n="64" d="100"/>
          <a:sy n="64" d="100"/>
        </p:scale>
        <p:origin x="1200" y="17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>
            <a:lvl1pPr algn="ctr">
              <a:defRPr sz="8000" cap="none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 algn="ctr">
              <a:defRPr sz="8000" cap="none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 algn="ctr">
              <a:defRPr cap="none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algn="ctr">
              <a:defRPr sz="8000" cap="none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algn="ctr">
              <a:defRPr sz="8000" cap="none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35682" y="254000"/>
            <a:ext cx="11933436" cy="1405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rgbClr val="000000"/>
          </a:solidFill>
          <a:uFillTx/>
          <a:latin typeface="Calibre Medium"/>
          <a:ea typeface="Calibre Medium"/>
          <a:cs typeface="Calibre Medium"/>
          <a:sym typeface="Calibre Medium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rgbClr val="000000"/>
          </a:solidFill>
          <a:uFillTx/>
          <a:latin typeface="Calibre Medium"/>
          <a:ea typeface="Calibre Medium"/>
          <a:cs typeface="Calibre Medium"/>
          <a:sym typeface="Calibre Medium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rgbClr val="000000"/>
          </a:solidFill>
          <a:uFillTx/>
          <a:latin typeface="Calibre Medium"/>
          <a:ea typeface="Calibre Medium"/>
          <a:cs typeface="Calibre Medium"/>
          <a:sym typeface="Calibre Medium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rgbClr val="000000"/>
          </a:solidFill>
          <a:uFillTx/>
          <a:latin typeface="Calibre Medium"/>
          <a:ea typeface="Calibre Medium"/>
          <a:cs typeface="Calibre Medium"/>
          <a:sym typeface="Calibre Medium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rgbClr val="000000"/>
          </a:solidFill>
          <a:uFillTx/>
          <a:latin typeface="Calibre Medium"/>
          <a:ea typeface="Calibre Medium"/>
          <a:cs typeface="Calibre Medium"/>
          <a:sym typeface="Calibre Medium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rgbClr val="000000"/>
          </a:solidFill>
          <a:uFillTx/>
          <a:latin typeface="Calibre Medium"/>
          <a:ea typeface="Calibre Medium"/>
          <a:cs typeface="Calibre Medium"/>
          <a:sym typeface="Calibre Medium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rgbClr val="000000"/>
          </a:solidFill>
          <a:uFillTx/>
          <a:latin typeface="Calibre Medium"/>
          <a:ea typeface="Calibre Medium"/>
          <a:cs typeface="Calibre Medium"/>
          <a:sym typeface="Calibre Medium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rgbClr val="000000"/>
          </a:solidFill>
          <a:uFillTx/>
          <a:latin typeface="Calibre Medium"/>
          <a:ea typeface="Calibre Medium"/>
          <a:cs typeface="Calibre Medium"/>
          <a:sym typeface="Calibre Medium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rgbClr val="000000"/>
          </a:solidFill>
          <a:uFillTx/>
          <a:latin typeface="Calibre Medium"/>
          <a:ea typeface="Calibre Medium"/>
          <a:cs typeface="Calibre Medium"/>
          <a:sym typeface="Calibr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9E1D1-7D03-5042-A3AF-DA1EB343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7E7AF-5550-9046-B621-D9D5A95F4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815" y="2309604"/>
            <a:ext cx="4571169" cy="4571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78560A-A661-FC48-AB11-35DF7AAEDD3F}"/>
              </a:ext>
            </a:extLst>
          </p:cNvPr>
          <p:cNvSpPr txBox="1"/>
          <p:nvPr/>
        </p:nvSpPr>
        <p:spPr>
          <a:xfrm>
            <a:off x="81306" y="8671717"/>
            <a:ext cx="870667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Image source</a:t>
            </a:r>
            <a:r>
              <a:rPr lang="en-US" b="0" dirty="0"/>
              <a:t>: http://</a:t>
            </a:r>
            <a:r>
              <a:rPr lang="en-US" b="0" dirty="0" err="1"/>
              <a:t>datavizproject.com</a:t>
            </a:r>
            <a:r>
              <a:rPr lang="en-US" b="0" dirty="0"/>
              <a:t>/data-type/non-ribbon-chord-diagram/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F3BB3-6A66-A049-B10E-A1AE19928146}"/>
              </a:ext>
            </a:extLst>
          </p:cNvPr>
          <p:cNvSpPr txBox="1"/>
          <p:nvPr/>
        </p:nvSpPr>
        <p:spPr>
          <a:xfrm>
            <a:off x="3550475" y="2355706"/>
            <a:ext cx="590384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Gill Sans MT" panose="020B0502020104020203" pitchFamily="34" charset="77"/>
                <a:sym typeface="Helvetica Neue"/>
              </a:rPr>
              <a:t>Harvard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Gill Sans MT" panose="020B0502020104020203" pitchFamily="34" charset="77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A8F5B-827C-644C-9EB4-03A507E310D9}"/>
              </a:ext>
            </a:extLst>
          </p:cNvPr>
          <p:cNvSpPr txBox="1"/>
          <p:nvPr/>
        </p:nvSpPr>
        <p:spPr>
          <a:xfrm>
            <a:off x="3550478" y="6331840"/>
            <a:ext cx="590384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Gill Sans MT" panose="020B0502020104020203" pitchFamily="34" charset="77"/>
              </a:rPr>
              <a:t>Concept Search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ill Sans MT" panose="020B0502020104020203" pitchFamily="34" charset="7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7479548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Calibre Medium</vt:lpstr>
      <vt:lpstr>Gill Sans MT</vt:lpstr>
      <vt:lpstr>Helvetica Light</vt:lpstr>
      <vt:lpstr>Helvetica Neue</vt:lpstr>
      <vt:lpstr>Helvetica Neue Light</vt:lpstr>
      <vt:lpstr>Helvetica Neue Medium</vt:lpstr>
      <vt:lpstr>White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TBD</dc:title>
  <cp:lastModifiedBy>Boyd, Ceilyn</cp:lastModifiedBy>
  <cp:revision>3</cp:revision>
  <dcterms:modified xsi:type="dcterms:W3CDTF">2018-03-30T18:37:33Z</dcterms:modified>
</cp:coreProperties>
</file>