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 Black"/>
      <p:bold r:id="rId24"/>
      <p:boldItalic r:id="rId25"/>
    </p:embeddedFont>
    <p:embeddedFont>
      <p:font typeface="Raleway"/>
      <p:regular r:id="rId26"/>
      <p:bold r:id="rId27"/>
      <p:italic r:id="rId28"/>
      <p:boldItalic r:id="rId29"/>
    </p:embeddedFont>
    <p:embeddedFont>
      <p:font typeface="Roboto Thin"/>
      <p:regular r:id="rId30"/>
      <p:bold r:id="rId31"/>
      <p:italic r:id="rId32"/>
      <p:boldItalic r:id="rId33"/>
    </p:embeddedFont>
    <p:embeddedFont>
      <p:font typeface="Roboto"/>
      <p:regular r:id="rId34"/>
      <p:bold r:id="rId35"/>
      <p:italic r:id="rId36"/>
      <p:boldItalic r:id="rId37"/>
    </p:embeddedFont>
    <p:embeddedFont>
      <p:font typeface="Roboto Medium"/>
      <p:regular r:id="rId38"/>
      <p:bold r:id="rId39"/>
      <p:italic r:id="rId40"/>
      <p:boldItalic r:id="rId41"/>
    </p:embeddedFont>
    <p:embeddedFont>
      <p:font typeface="Raleway Thin"/>
      <p:regular r:id="rId42"/>
      <p:bold r:id="rId43"/>
      <p:italic r:id="rId44"/>
      <p:boldItalic r:id="rId45"/>
    </p:embeddedFont>
    <p:embeddedFont>
      <p:font typeface="Roboto Light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edium-italic.fntdata"/><Relationship Id="rId42" Type="http://schemas.openxmlformats.org/officeDocument/2006/relationships/font" Target="fonts/RalewayThin-regular.fntdata"/><Relationship Id="rId41" Type="http://schemas.openxmlformats.org/officeDocument/2006/relationships/font" Target="fonts/RobotoMedium-boldItalic.fntdata"/><Relationship Id="rId44" Type="http://schemas.openxmlformats.org/officeDocument/2006/relationships/font" Target="fonts/RalewayThin-italic.fntdata"/><Relationship Id="rId43" Type="http://schemas.openxmlformats.org/officeDocument/2006/relationships/font" Target="fonts/RalewayThin-bold.fntdata"/><Relationship Id="rId46" Type="http://schemas.openxmlformats.org/officeDocument/2006/relationships/font" Target="fonts/RobotoLight-regular.fntdata"/><Relationship Id="rId45" Type="http://schemas.openxmlformats.org/officeDocument/2006/relationships/font" Target="fonts/RalewayThin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RobotoLight-italic.fntdata"/><Relationship Id="rId47" Type="http://schemas.openxmlformats.org/officeDocument/2006/relationships/font" Target="fonts/RobotoLight-bold.fntdata"/><Relationship Id="rId49" Type="http://schemas.openxmlformats.org/officeDocument/2006/relationships/font" Target="fonts/RobotoLigh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Thin-bold.fntdata"/><Relationship Id="rId30" Type="http://schemas.openxmlformats.org/officeDocument/2006/relationships/font" Target="fonts/RobotoThin-regular.fntdata"/><Relationship Id="rId33" Type="http://schemas.openxmlformats.org/officeDocument/2006/relationships/font" Target="fonts/RobotoThin-boldItalic.fntdata"/><Relationship Id="rId32" Type="http://schemas.openxmlformats.org/officeDocument/2006/relationships/font" Target="fonts/RobotoThin-italic.fntdata"/><Relationship Id="rId35" Type="http://schemas.openxmlformats.org/officeDocument/2006/relationships/font" Target="fonts/Roboto-bold.fntdata"/><Relationship Id="rId34" Type="http://schemas.openxmlformats.org/officeDocument/2006/relationships/font" Target="fonts/Roboto-regular.fntdata"/><Relationship Id="rId37" Type="http://schemas.openxmlformats.org/officeDocument/2006/relationships/font" Target="fonts/Roboto-boldItalic.fntdata"/><Relationship Id="rId36" Type="http://schemas.openxmlformats.org/officeDocument/2006/relationships/font" Target="fonts/Roboto-italic.fntdata"/><Relationship Id="rId39" Type="http://schemas.openxmlformats.org/officeDocument/2006/relationships/font" Target="fonts/RobotoMedium-bold.fntdata"/><Relationship Id="rId38" Type="http://schemas.openxmlformats.org/officeDocument/2006/relationships/font" Target="fonts/RobotoMedium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Black-bold.fntdata"/><Relationship Id="rId23" Type="http://schemas.openxmlformats.org/officeDocument/2006/relationships/slide" Target="slides/slide17.xml"/><Relationship Id="rId26" Type="http://schemas.openxmlformats.org/officeDocument/2006/relationships/font" Target="fonts/Raleway-regular.fntdata"/><Relationship Id="rId25" Type="http://schemas.openxmlformats.org/officeDocument/2006/relationships/font" Target="fonts/RobotoBlack-boldItalic.fntdata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29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f930d7a9e_3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df930d7a9e_3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f930d7a9e_3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df930d7a9e_3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f930d7a9e_3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df930d7a9e_3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e585bc034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1e585bc034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e585bc034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1e585bc034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e585bc034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1e585bc034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e585bc034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1e585bc034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e585bc034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1e585bc034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f930d7a9e_3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df930d7a9e_3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f930d7a9e_3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df930d7a9e_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f930d7a9e_3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df930d7a9e_3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585bc03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e585bc03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585bc034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e585bc034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f930d7a9e_3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df930d7a9e_3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585bc034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1e585bc034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585bc034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e585bc034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f930d7a9e_3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df930d7a9e_3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type="ctrTitle"/>
          </p:nvPr>
        </p:nvSpPr>
        <p:spPr>
          <a:xfrm>
            <a:off x="563725" y="1218900"/>
            <a:ext cx="63030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497525" y="2530375"/>
            <a:ext cx="63030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5913575" y="4698625"/>
            <a:ext cx="3230550" cy="445650"/>
          </a:xfrm>
          <a:custGeom>
            <a:rect b="b" l="l" r="r" t="t"/>
            <a:pathLst>
              <a:path extrusionOk="0" h="17826" w="129222">
                <a:moveTo>
                  <a:pt x="129222" y="17795"/>
                </a:moveTo>
                <a:lnTo>
                  <a:pt x="0" y="17826"/>
                </a:lnTo>
                <a:lnTo>
                  <a:pt x="9278" y="0"/>
                </a:lnTo>
                <a:close/>
              </a:path>
            </a:pathLst>
          </a:custGeom>
          <a:solidFill>
            <a:srgbClr val="D7ECF8"/>
          </a:solidFill>
          <a:ln>
            <a:noFill/>
          </a:ln>
        </p:spPr>
      </p:sp>
      <p:sp>
        <p:nvSpPr>
          <p:cNvPr id="60" name="Google Shape;60;p14"/>
          <p:cNvSpPr/>
          <p:nvPr/>
        </p:nvSpPr>
        <p:spPr>
          <a:xfrm>
            <a:off x="-850" y="3540100"/>
            <a:ext cx="6184100" cy="1157675"/>
          </a:xfrm>
          <a:custGeom>
            <a:rect b="b" l="l" r="r" t="t"/>
            <a:pathLst>
              <a:path extrusionOk="0" h="46307" w="247364">
                <a:moveTo>
                  <a:pt x="34" y="9423"/>
                </a:moveTo>
                <a:lnTo>
                  <a:pt x="245855" y="46307"/>
                </a:lnTo>
                <a:lnTo>
                  <a:pt x="247364" y="43457"/>
                </a:lnTo>
                <a:lnTo>
                  <a:pt x="0" y="0"/>
                </a:lnTo>
                <a:close/>
              </a:path>
            </a:pathLst>
          </a:custGeom>
          <a:solidFill>
            <a:srgbClr val="81C2EA"/>
          </a:solidFill>
          <a:ln>
            <a:noFill/>
          </a:ln>
        </p:spPr>
      </p:sp>
      <p:sp>
        <p:nvSpPr>
          <p:cNvPr id="61" name="Google Shape;61;p14"/>
          <p:cNvSpPr txBox="1"/>
          <p:nvPr/>
        </p:nvSpPr>
        <p:spPr>
          <a:xfrm>
            <a:off x="302550" y="251800"/>
            <a:ext cx="70227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INSTITUTO DE INFORMÁTICA</a:t>
            </a:r>
            <a:endParaRPr b="0" i="0" sz="10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Universidade Federal de Goiás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002" y="4300976"/>
            <a:ext cx="1675950" cy="56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19999" y="3911712"/>
            <a:ext cx="1546001" cy="7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right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-600" y="-600"/>
            <a:ext cx="9145200" cy="5144700"/>
          </a:xfrm>
          <a:custGeom>
            <a:rect b="b" l="l" r="r" t="t"/>
            <a:pathLst>
              <a:path extrusionOk="0" h="205788" w="365808">
                <a:moveTo>
                  <a:pt x="24" y="0"/>
                </a:moveTo>
                <a:lnTo>
                  <a:pt x="306348" y="24"/>
                </a:lnTo>
                <a:lnTo>
                  <a:pt x="365808" y="205764"/>
                </a:lnTo>
                <a:lnTo>
                  <a:pt x="0" y="2057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00" y="0"/>
            <a:ext cx="91452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15"/>
          <p:cNvSpPr/>
          <p:nvPr/>
        </p:nvSpPr>
        <p:spPr>
          <a:xfrm>
            <a:off x="7650950" y="0"/>
            <a:ext cx="1381725" cy="4706550"/>
          </a:xfrm>
          <a:custGeom>
            <a:rect b="b" l="l" r="r" t="t"/>
            <a:pathLst>
              <a:path extrusionOk="0" h="188262" w="55269">
                <a:moveTo>
                  <a:pt x="5953" y="0"/>
                </a:moveTo>
                <a:lnTo>
                  <a:pt x="55269" y="188262"/>
                </a:lnTo>
                <a:lnTo>
                  <a:pt x="54507" y="18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0" name="Google Shape;70;p15"/>
          <p:cNvSpPr/>
          <p:nvPr/>
        </p:nvSpPr>
        <p:spPr>
          <a:xfrm flipH="1">
            <a:off x="8259600" y="4081536"/>
            <a:ext cx="884400" cy="1062000"/>
          </a:xfrm>
          <a:prstGeom prst="rtTriangle">
            <a:avLst/>
          </a:prstGeom>
          <a:solidFill>
            <a:srgbClr val="81C2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/>
          <p:nvPr/>
        </p:nvSpPr>
        <p:spPr>
          <a:xfrm flipH="1">
            <a:off x="8259589" y="4259122"/>
            <a:ext cx="884400" cy="8844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9500" y="234345"/>
            <a:ext cx="618975" cy="6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3502975" y="1582375"/>
            <a:ext cx="98100" cy="18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2">
            <a:alphaModFix/>
          </a:blip>
          <a:srcRect b="0" l="2049" r="72681" t="0"/>
          <a:stretch/>
        </p:blipFill>
        <p:spPr>
          <a:xfrm>
            <a:off x="0" y="0"/>
            <a:ext cx="230864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2">
            <a:alphaModFix/>
          </a:blip>
          <a:srcRect b="36317" l="2049" r="72681" t="39130"/>
          <a:stretch/>
        </p:blipFill>
        <p:spPr>
          <a:xfrm rot="5400000">
            <a:off x="565625" y="522899"/>
            <a:ext cx="2308649" cy="126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-600" y="-1200"/>
            <a:ext cx="9157100" cy="5154875"/>
          </a:xfrm>
          <a:custGeom>
            <a:rect b="b" l="l" r="r" t="t"/>
            <a:pathLst>
              <a:path extrusionOk="0" h="206195" w="366284">
                <a:moveTo>
                  <a:pt x="0" y="205812"/>
                </a:moveTo>
                <a:lnTo>
                  <a:pt x="0" y="37553"/>
                </a:lnTo>
                <a:lnTo>
                  <a:pt x="365784" y="0"/>
                </a:lnTo>
                <a:lnTo>
                  <a:pt x="366284" y="2061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86" name="Google Shape;8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50" y="4500"/>
            <a:ext cx="914684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/>
          <p:nvPr/>
        </p:nvSpPr>
        <p:spPr>
          <a:xfrm>
            <a:off x="-650" y="31275"/>
            <a:ext cx="8944500" cy="915275"/>
          </a:xfrm>
          <a:custGeom>
            <a:rect b="b" l="l" r="r" t="t"/>
            <a:pathLst>
              <a:path extrusionOk="0" h="36611" w="357780">
                <a:moveTo>
                  <a:pt x="2" y="36611"/>
                </a:moveTo>
                <a:lnTo>
                  <a:pt x="0" y="29328"/>
                </a:lnTo>
                <a:lnTo>
                  <a:pt x="346522" y="500"/>
                </a:lnTo>
                <a:lnTo>
                  <a:pt x="3577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8" name="Google Shape;88;p18"/>
          <p:cNvSpPr/>
          <p:nvPr/>
        </p:nvSpPr>
        <p:spPr>
          <a:xfrm rot="10800000">
            <a:off x="8142000" y="-25"/>
            <a:ext cx="1002000" cy="881400"/>
          </a:xfrm>
          <a:prstGeom prst="rtTriangle">
            <a:avLst/>
          </a:prstGeom>
          <a:solidFill>
            <a:srgbClr val="81C2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/>
          <p:nvPr/>
        </p:nvSpPr>
        <p:spPr>
          <a:xfrm rot="10800000">
            <a:off x="8141988" y="-99"/>
            <a:ext cx="1002000" cy="7341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000" y="134912"/>
            <a:ext cx="471450" cy="4640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>
            <p:ph type="title"/>
          </p:nvPr>
        </p:nvSpPr>
        <p:spPr>
          <a:xfrm>
            <a:off x="1157075" y="1450825"/>
            <a:ext cx="5979300" cy="23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Georgia"/>
              <a:buNone/>
              <a:defRPr b="0" i="1" sz="3000"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Thin"/>
              <a:buNone/>
              <a:defRPr i="1" sz="30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Thin"/>
              <a:buNone/>
              <a:defRPr i="1" sz="30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Thin"/>
              <a:buNone/>
              <a:defRPr i="1" sz="30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Thin"/>
              <a:buNone/>
              <a:defRPr i="1" sz="30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Thin"/>
              <a:buNone/>
              <a:defRPr i="1" sz="30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Thin"/>
              <a:buNone/>
              <a:defRPr i="1" sz="30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Thin"/>
              <a:buNone/>
              <a:defRPr i="1" sz="30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Thin"/>
              <a:buNone/>
              <a:defRPr i="1" sz="30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1565854" y="4042972"/>
            <a:ext cx="64605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3" name="Google Shape;93;p18"/>
          <p:cNvSpPr txBox="1"/>
          <p:nvPr/>
        </p:nvSpPr>
        <p:spPr>
          <a:xfrm>
            <a:off x="7310850" y="421150"/>
            <a:ext cx="12186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0" i="0" lang="pt-BR" sz="20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20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7374750" y="3992875"/>
            <a:ext cx="575400" cy="501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-800" y="-9075"/>
            <a:ext cx="9157300" cy="5154875"/>
          </a:xfrm>
          <a:custGeom>
            <a:rect b="b" l="l" r="r" t="t"/>
            <a:pathLst>
              <a:path extrusionOk="0" h="206195" w="366292">
                <a:moveTo>
                  <a:pt x="8" y="383"/>
                </a:moveTo>
                <a:lnTo>
                  <a:pt x="0" y="172858"/>
                </a:lnTo>
                <a:lnTo>
                  <a:pt x="365792" y="206195"/>
                </a:lnTo>
                <a:lnTo>
                  <a:pt x="3662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97" name="Google Shape;97;p19"/>
          <p:cNvPicPr preferRelativeResize="0"/>
          <p:nvPr/>
        </p:nvPicPr>
        <p:blipFill rotWithShape="1">
          <a:blip r:embed="rId2">
            <a:alphaModFix amt="46000"/>
          </a:blip>
          <a:srcRect b="0" l="0" r="0" t="1234"/>
          <a:stretch/>
        </p:blipFill>
        <p:spPr>
          <a:xfrm flipH="1" rot="10800000">
            <a:off x="-650" y="57871"/>
            <a:ext cx="9146849" cy="50856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624850" y="1447025"/>
            <a:ext cx="3611100" cy="24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2" type="body"/>
          </p:nvPr>
        </p:nvSpPr>
        <p:spPr>
          <a:xfrm>
            <a:off x="4832400" y="1447075"/>
            <a:ext cx="3686700" cy="24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1" name="Google Shape;101;p19"/>
          <p:cNvSpPr/>
          <p:nvPr/>
        </p:nvSpPr>
        <p:spPr>
          <a:xfrm>
            <a:off x="-600" y="4269800"/>
            <a:ext cx="8944450" cy="845050"/>
          </a:xfrm>
          <a:custGeom>
            <a:rect b="b" l="l" r="r" t="t"/>
            <a:pathLst>
              <a:path extrusionOk="0" h="33802" w="357778">
                <a:moveTo>
                  <a:pt x="24" y="0"/>
                </a:moveTo>
                <a:lnTo>
                  <a:pt x="0" y="5182"/>
                </a:lnTo>
                <a:lnTo>
                  <a:pt x="346520" y="33302"/>
                </a:lnTo>
                <a:lnTo>
                  <a:pt x="357778" y="338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2" name="Google Shape;102;p19"/>
          <p:cNvSpPr/>
          <p:nvPr/>
        </p:nvSpPr>
        <p:spPr>
          <a:xfrm flipH="1">
            <a:off x="8162397" y="4367375"/>
            <a:ext cx="981600" cy="776400"/>
          </a:xfrm>
          <a:prstGeom prst="rtTriangle">
            <a:avLst/>
          </a:prstGeom>
          <a:solidFill>
            <a:srgbClr val="81C2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/>
          <p:nvPr/>
        </p:nvSpPr>
        <p:spPr>
          <a:xfrm flipH="1">
            <a:off x="8162400" y="4497174"/>
            <a:ext cx="981600" cy="6465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000" y="4589033"/>
            <a:ext cx="430300" cy="42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(right)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/>
          <p:nvPr/>
        </p:nvSpPr>
        <p:spPr>
          <a:xfrm>
            <a:off x="2743200" y="-125"/>
            <a:ext cx="6400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 txBox="1"/>
          <p:nvPr>
            <p:ph type="title"/>
          </p:nvPr>
        </p:nvSpPr>
        <p:spPr>
          <a:xfrm>
            <a:off x="265500" y="462700"/>
            <a:ext cx="2189100" cy="22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9" name="Google Shape;109;p20"/>
          <p:cNvSpPr txBox="1"/>
          <p:nvPr>
            <p:ph idx="1" type="subTitle"/>
          </p:nvPr>
        </p:nvSpPr>
        <p:spPr>
          <a:xfrm>
            <a:off x="265500" y="2803075"/>
            <a:ext cx="21891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Font typeface="Roboto"/>
              <a:buNone/>
              <a:defRPr sz="21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idx="2" type="body"/>
          </p:nvPr>
        </p:nvSpPr>
        <p:spPr>
          <a:xfrm>
            <a:off x="3105500" y="724075"/>
            <a:ext cx="56709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2">
            <a:alphaModFix amt="25000"/>
          </a:blip>
          <a:srcRect b="0" l="0" r="0" t="0"/>
          <a:stretch/>
        </p:blipFill>
        <p:spPr>
          <a:xfrm flipH="1">
            <a:off x="1898999" y="-125"/>
            <a:ext cx="18163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522716" y="4846456"/>
            <a:ext cx="2496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(left)">
  <p:cSld name="SECTION_TITLE_AND_DESCRIPTION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/>
          <p:nvPr/>
        </p:nvSpPr>
        <p:spPr>
          <a:xfrm>
            <a:off x="0" y="-125"/>
            <a:ext cx="6400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4"/>
          <p:cNvSpPr txBox="1"/>
          <p:nvPr>
            <p:ph type="title"/>
          </p:nvPr>
        </p:nvSpPr>
        <p:spPr>
          <a:xfrm>
            <a:off x="6669800" y="1233175"/>
            <a:ext cx="22134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5" name="Google Shape;125;p24"/>
          <p:cNvSpPr txBox="1"/>
          <p:nvPr>
            <p:ph idx="1" type="subTitle"/>
          </p:nvPr>
        </p:nvSpPr>
        <p:spPr>
          <a:xfrm>
            <a:off x="6669925" y="2803075"/>
            <a:ext cx="22134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None/>
              <a:defRPr sz="2100">
                <a:solidFill>
                  <a:srgbClr val="EFEFE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6" name="Google Shape;126;p24"/>
          <p:cNvSpPr txBox="1"/>
          <p:nvPr>
            <p:ph idx="2" type="body"/>
          </p:nvPr>
        </p:nvSpPr>
        <p:spPr>
          <a:xfrm>
            <a:off x="367500" y="724075"/>
            <a:ext cx="55533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 rotWithShape="1">
          <a:blip r:embed="rId2">
            <a:alphaModFix amt="25000"/>
          </a:blip>
          <a:srcRect b="0" l="0" r="0" t="0"/>
          <a:stretch/>
        </p:blipFill>
        <p:spPr>
          <a:xfrm>
            <a:off x="5422360" y="-125"/>
            <a:ext cx="18163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032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29565" y="483441"/>
            <a:ext cx="5737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i="0" sz="2400" u="none" cap="none" strike="noStrik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439737" y="1286541"/>
            <a:ext cx="8264400" cy="3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  <a:defRPr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22716" y="4846456"/>
            <a:ext cx="2496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05CA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F3F3F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RVC-Project/Retrieval-based-Voice-Conversion-WebUI" TargetMode="External"/><Relationship Id="rId4" Type="http://schemas.openxmlformats.org/officeDocument/2006/relationships/hyperlink" Target="https://github.com/voicepaw/so-vits-svc-fork" TargetMode="External"/><Relationship Id="rId5" Type="http://schemas.openxmlformats.org/officeDocument/2006/relationships/hyperlink" Target="https://github.com/PlayVoice/so-vits-svc-5.0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hyperlink" Target="http://drive.google.com/file/d/1-VOOjgFy3dmoj7qDQ-DdRHgr1esHphLu/view" TargetMode="External"/><Relationship Id="rId10" Type="http://schemas.openxmlformats.org/officeDocument/2006/relationships/hyperlink" Target="http://drive.google.com/file/d/1-baPh6h8Bgl2niv38vvxy5V2HF8yq_a_/view" TargetMode="External"/><Relationship Id="rId13" Type="http://schemas.openxmlformats.org/officeDocument/2006/relationships/hyperlink" Target="http://drive.google.com/file/d/1-XVgek4sJQ5R0OWae_hpBnzRwKs6SUsJ/view" TargetMode="External"/><Relationship Id="rId12" Type="http://schemas.openxmlformats.org/officeDocument/2006/relationships/hyperlink" Target="http://drive.google.com/file/d/1-U3Am-c16UcOIYug5zh_zg_JhRhXDkUG/view" TargetMode="Externa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voicepaw/so-vits-svc-fork" TargetMode="External"/><Relationship Id="rId4" Type="http://schemas.openxmlformats.org/officeDocument/2006/relationships/image" Target="../media/image11.png"/><Relationship Id="rId9" Type="http://schemas.openxmlformats.org/officeDocument/2006/relationships/hyperlink" Target="http://drive.google.com/file/d/1-iXF1IcDTQoK8MMiJ161KJigJl6fQSf4/view" TargetMode="External"/><Relationship Id="rId15" Type="http://schemas.openxmlformats.org/officeDocument/2006/relationships/hyperlink" Target="http://drive.google.com/file/d/1-N3E5SsXPqxJ_Z8U1jduGksAudnYJYBQ/view" TargetMode="External"/><Relationship Id="rId14" Type="http://schemas.openxmlformats.org/officeDocument/2006/relationships/hyperlink" Target="http://drive.google.com/file/d/1-M_c9Xlm7aOTcvvhpKRN2B6waSg0tArV/view" TargetMode="External"/><Relationship Id="rId16" Type="http://schemas.openxmlformats.org/officeDocument/2006/relationships/hyperlink" Target="http://drive.google.com/file/d/1-LnFHcmYh86ZOut0ESUt6wf-_1bvQqTP/view" TargetMode="External"/><Relationship Id="rId5" Type="http://schemas.openxmlformats.org/officeDocument/2006/relationships/image" Target="../media/image15.png"/><Relationship Id="rId6" Type="http://schemas.openxmlformats.org/officeDocument/2006/relationships/image" Target="../media/image9.png"/><Relationship Id="rId7" Type="http://schemas.openxmlformats.org/officeDocument/2006/relationships/hyperlink" Target="http://drive.google.com/file/d/1-h8eCS3GFEYzRAc_Yv_LoMViALpnHfOr/view" TargetMode="External"/><Relationship Id="rId8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hyperlink" Target="http://drive.google.com/file/d/1zhyJY_xpWL3MJmG71lfE-qUMu433mLVB/view" TargetMode="External"/><Relationship Id="rId10" Type="http://schemas.openxmlformats.org/officeDocument/2006/relationships/hyperlink" Target="http://drive.google.com/file/d/16ZH81IdsLuZ1E8Z2ywFM2zMt4dMP1lNv/view" TargetMode="External"/><Relationship Id="rId12" Type="http://schemas.openxmlformats.org/officeDocument/2006/relationships/hyperlink" Target="http://drive.google.com/file/d/1FWpOxebXdQ6CMvKfyzFcK_Ub8nktUHBK/view" TargetMode="Externa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RVC-Project/Retrieval-based-Voice-Conversion-WebUI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5" Type="http://schemas.openxmlformats.org/officeDocument/2006/relationships/hyperlink" Target="http://drive.google.com/file/d/1IzvQqHfXxJH_3QYzVjNaUHvjZ6NXBGJY/view" TargetMode="External"/><Relationship Id="rId6" Type="http://schemas.openxmlformats.org/officeDocument/2006/relationships/image" Target="../media/image3.png"/><Relationship Id="rId7" Type="http://schemas.openxmlformats.org/officeDocument/2006/relationships/hyperlink" Target="http://drive.google.com/file/d/14A1W37brOSpucs2MwNoNmQ9uUujnkA0F/view" TargetMode="External"/><Relationship Id="rId8" Type="http://schemas.openxmlformats.org/officeDocument/2006/relationships/hyperlink" Target="http://drive.google.com/file/d/10dHdNzUnBmQdx_tL8WeMVnBNr2dElJHO/view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PlayVoice/so-vits-svc-5.0" TargetMode="External"/><Relationship Id="rId4" Type="http://schemas.openxmlformats.org/officeDocument/2006/relationships/image" Target="../media/image11.png"/><Relationship Id="rId5" Type="http://schemas.openxmlformats.org/officeDocument/2006/relationships/hyperlink" Target="http://drive.google.com/file/d/1-Vl6_R6a3Uk5QVhedoZq6hRjKF373otl/view" TargetMode="External"/><Relationship Id="rId6" Type="http://schemas.openxmlformats.org/officeDocument/2006/relationships/image" Target="../media/image3.png"/><Relationship Id="rId7" Type="http://schemas.openxmlformats.org/officeDocument/2006/relationships/hyperlink" Target="http://drive.google.com/file/d/1-c94C_TG74Wig-VsKS2249c2nG8V4bEW/view" TargetMode="External"/><Relationship Id="rId8" Type="http://schemas.openxmlformats.org/officeDocument/2006/relationships/hyperlink" Target="http://drive.google.com/file/d/1-ZuJn45sQ-77VXmGmerL9tc6ZHo3yJ4p/view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CA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ctrTitle"/>
          </p:nvPr>
        </p:nvSpPr>
        <p:spPr>
          <a:xfrm>
            <a:off x="1724575" y="2589129"/>
            <a:ext cx="40140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 sz="1400"/>
              <a:t>Arthur Ricardo de Sousa Vitória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6"/>
          <p:cNvSpPr txBox="1"/>
          <p:nvPr>
            <p:ph idx="1" type="subTitle"/>
          </p:nvPr>
        </p:nvSpPr>
        <p:spPr>
          <a:xfrm>
            <a:off x="452575" y="1577200"/>
            <a:ext cx="70407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200">
                <a:latin typeface="Roboto Black"/>
                <a:ea typeface="Roboto Black"/>
                <a:cs typeface="Roboto Black"/>
                <a:sym typeface="Roboto Black"/>
              </a:rPr>
              <a:t>Comparison of VITS-based models for Singing Voice Conversion</a:t>
            </a:r>
            <a:endParaRPr sz="32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9" name="Google Shape;139;p26"/>
          <p:cNvSpPr txBox="1"/>
          <p:nvPr>
            <p:ph type="ctrTitle"/>
          </p:nvPr>
        </p:nvSpPr>
        <p:spPr>
          <a:xfrm>
            <a:off x="3298975" y="3439925"/>
            <a:ext cx="8652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0" lang="pt-BR" sz="2000">
                <a:latin typeface="Roboto Light"/>
                <a:ea typeface="Roboto Light"/>
                <a:cs typeface="Roboto Light"/>
                <a:sym typeface="Roboto Light"/>
              </a:rPr>
              <a:t>2023</a:t>
            </a:r>
            <a:endParaRPr b="0" sz="2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0" name="Google Shape;140;p26"/>
          <p:cNvSpPr txBox="1"/>
          <p:nvPr>
            <p:ph type="ctrTitle"/>
          </p:nvPr>
        </p:nvSpPr>
        <p:spPr>
          <a:xfrm>
            <a:off x="1724575" y="2806074"/>
            <a:ext cx="40140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0" lang="pt-BR" sz="1200"/>
              <a:t>arthursvrr</a:t>
            </a:r>
            <a:r>
              <a:rPr b="0" lang="pt-BR" sz="1200"/>
              <a:t>@gmail.com</a:t>
            </a:r>
            <a:endParaRPr b="0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4175" y="1588925"/>
            <a:ext cx="1017650" cy="8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5"/>
          <p:cNvPicPr preferRelativeResize="0"/>
          <p:nvPr/>
        </p:nvPicPr>
        <p:blipFill rotWithShape="1">
          <a:blip r:embed="rId4">
            <a:alphaModFix/>
          </a:blip>
          <a:srcRect b="0" l="35703" r="0" t="0"/>
          <a:stretch/>
        </p:blipFill>
        <p:spPr>
          <a:xfrm>
            <a:off x="4299250" y="1363588"/>
            <a:ext cx="956100" cy="98246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5"/>
          <p:cNvSpPr txBox="1"/>
          <p:nvPr>
            <p:ph type="title"/>
          </p:nvPr>
        </p:nvSpPr>
        <p:spPr>
          <a:xfrm>
            <a:off x="265500" y="462700"/>
            <a:ext cx="21891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Dataset</a:t>
            </a:r>
            <a:endParaRPr/>
          </a:p>
        </p:txBody>
      </p:sp>
      <p:sp>
        <p:nvSpPr>
          <p:cNvPr id="203" name="Google Shape;203;p35"/>
          <p:cNvSpPr txBox="1"/>
          <p:nvPr>
            <p:ph idx="12" type="sldNum"/>
          </p:nvPr>
        </p:nvSpPr>
        <p:spPr>
          <a:xfrm>
            <a:off x="8416308" y="45910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0" lang="pt-BR">
                <a:solidFill>
                  <a:srgbClr val="FFFFFF"/>
                </a:solidFill>
              </a:rPr>
              <a:t>‹#›</a:t>
            </a:fld>
            <a:endParaRPr b="0">
              <a:solidFill>
                <a:srgbClr val="FFFFFF"/>
              </a:solidFill>
            </a:endParaRPr>
          </a:p>
        </p:txBody>
      </p:sp>
      <p:sp>
        <p:nvSpPr>
          <p:cNvPr id="204" name="Google Shape;204;p35"/>
          <p:cNvSpPr txBox="1"/>
          <p:nvPr>
            <p:ph idx="1" type="subTitle"/>
          </p:nvPr>
        </p:nvSpPr>
        <p:spPr>
          <a:xfrm>
            <a:off x="265500" y="1345050"/>
            <a:ext cx="2189100" cy="15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pt-BR"/>
              <a:t>Three target speakers were selected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grpSp>
        <p:nvGrpSpPr>
          <p:cNvPr id="205" name="Google Shape;205;p35"/>
          <p:cNvGrpSpPr/>
          <p:nvPr/>
        </p:nvGrpSpPr>
        <p:grpSpPr>
          <a:xfrm>
            <a:off x="3564413" y="1233176"/>
            <a:ext cx="1872320" cy="1628471"/>
            <a:chOff x="205824" y="1818501"/>
            <a:chExt cx="2444920" cy="2204210"/>
          </a:xfrm>
        </p:grpSpPr>
        <p:sp>
          <p:nvSpPr>
            <p:cNvPr id="206" name="Google Shape;206;p35"/>
            <p:cNvSpPr/>
            <p:nvPr/>
          </p:nvSpPr>
          <p:spPr>
            <a:xfrm>
              <a:off x="1289644" y="2620416"/>
              <a:ext cx="1361100" cy="958500"/>
            </a:xfrm>
            <a:custGeom>
              <a:rect b="b" l="l" r="r" t="t"/>
              <a:pathLst>
                <a:path extrusionOk="0" h="120000" w="120000">
                  <a:moveTo>
                    <a:pt x="119568" y="0"/>
                  </a:moveTo>
                  <a:lnTo>
                    <a:pt x="119856" y="8775"/>
                  </a:lnTo>
                  <a:lnTo>
                    <a:pt x="120000" y="22040"/>
                  </a:lnTo>
                  <a:lnTo>
                    <a:pt x="119568" y="28571"/>
                  </a:lnTo>
                  <a:lnTo>
                    <a:pt x="118850" y="35102"/>
                  </a:lnTo>
                  <a:lnTo>
                    <a:pt x="117988" y="41632"/>
                  </a:lnTo>
                  <a:lnTo>
                    <a:pt x="116694" y="47959"/>
                  </a:lnTo>
                  <a:lnTo>
                    <a:pt x="115113" y="54285"/>
                  </a:lnTo>
                  <a:lnTo>
                    <a:pt x="113245" y="60408"/>
                  </a:lnTo>
                  <a:lnTo>
                    <a:pt x="111377" y="65510"/>
                  </a:lnTo>
                  <a:lnTo>
                    <a:pt x="109221" y="70816"/>
                  </a:lnTo>
                  <a:lnTo>
                    <a:pt x="106922" y="75918"/>
                  </a:lnTo>
                  <a:lnTo>
                    <a:pt x="104479" y="80612"/>
                  </a:lnTo>
                  <a:lnTo>
                    <a:pt x="103185" y="82653"/>
                  </a:lnTo>
                  <a:lnTo>
                    <a:pt x="102035" y="84693"/>
                  </a:lnTo>
                  <a:lnTo>
                    <a:pt x="100742" y="86530"/>
                  </a:lnTo>
                  <a:lnTo>
                    <a:pt x="99449" y="88571"/>
                  </a:lnTo>
                  <a:lnTo>
                    <a:pt x="95425" y="94081"/>
                  </a:lnTo>
                  <a:lnTo>
                    <a:pt x="90970" y="99183"/>
                  </a:lnTo>
                  <a:lnTo>
                    <a:pt x="86514" y="103673"/>
                  </a:lnTo>
                  <a:lnTo>
                    <a:pt x="79329" y="109387"/>
                  </a:lnTo>
                  <a:lnTo>
                    <a:pt x="71856" y="113877"/>
                  </a:lnTo>
                  <a:lnTo>
                    <a:pt x="64095" y="117142"/>
                  </a:lnTo>
                  <a:lnTo>
                    <a:pt x="56191" y="119183"/>
                  </a:lnTo>
                  <a:lnTo>
                    <a:pt x="48287" y="120000"/>
                  </a:lnTo>
                  <a:lnTo>
                    <a:pt x="40239" y="119591"/>
                  </a:lnTo>
                  <a:lnTo>
                    <a:pt x="35640" y="118775"/>
                  </a:lnTo>
                  <a:lnTo>
                    <a:pt x="31041" y="117551"/>
                  </a:lnTo>
                  <a:lnTo>
                    <a:pt x="26586" y="115918"/>
                  </a:lnTo>
                  <a:lnTo>
                    <a:pt x="22275" y="113877"/>
                  </a:lnTo>
                  <a:lnTo>
                    <a:pt x="17676" y="111428"/>
                  </a:lnTo>
                  <a:lnTo>
                    <a:pt x="13508" y="108367"/>
                  </a:lnTo>
                  <a:lnTo>
                    <a:pt x="9341" y="105306"/>
                  </a:lnTo>
                  <a:lnTo>
                    <a:pt x="5317" y="101632"/>
                  </a:lnTo>
                  <a:lnTo>
                    <a:pt x="2730" y="99183"/>
                  </a:lnTo>
                  <a:lnTo>
                    <a:pt x="2443" y="98979"/>
                  </a:lnTo>
                  <a:lnTo>
                    <a:pt x="0" y="96326"/>
                  </a:lnTo>
                  <a:lnTo>
                    <a:pt x="4167" y="100204"/>
                  </a:lnTo>
                  <a:lnTo>
                    <a:pt x="8622" y="103673"/>
                  </a:lnTo>
                  <a:lnTo>
                    <a:pt x="13077" y="106734"/>
                  </a:lnTo>
                  <a:lnTo>
                    <a:pt x="17532" y="109387"/>
                  </a:lnTo>
                  <a:lnTo>
                    <a:pt x="22275" y="111428"/>
                  </a:lnTo>
                  <a:lnTo>
                    <a:pt x="27017" y="113061"/>
                  </a:lnTo>
                  <a:lnTo>
                    <a:pt x="31616" y="114489"/>
                  </a:lnTo>
                  <a:lnTo>
                    <a:pt x="36502" y="115102"/>
                  </a:lnTo>
                  <a:lnTo>
                    <a:pt x="44838" y="115510"/>
                  </a:lnTo>
                  <a:lnTo>
                    <a:pt x="53173" y="114897"/>
                  </a:lnTo>
                  <a:lnTo>
                    <a:pt x="61365" y="112653"/>
                  </a:lnTo>
                  <a:lnTo>
                    <a:pt x="69413" y="109183"/>
                  </a:lnTo>
                  <a:lnTo>
                    <a:pt x="74586" y="106122"/>
                  </a:lnTo>
                  <a:lnTo>
                    <a:pt x="79760" y="102857"/>
                  </a:lnTo>
                  <a:lnTo>
                    <a:pt x="84646" y="98571"/>
                  </a:lnTo>
                  <a:lnTo>
                    <a:pt x="89389" y="93877"/>
                  </a:lnTo>
                  <a:lnTo>
                    <a:pt x="93844" y="88571"/>
                  </a:lnTo>
                  <a:lnTo>
                    <a:pt x="98155" y="82857"/>
                  </a:lnTo>
                  <a:lnTo>
                    <a:pt x="99449" y="80816"/>
                  </a:lnTo>
                  <a:lnTo>
                    <a:pt x="100742" y="78775"/>
                  </a:lnTo>
                  <a:lnTo>
                    <a:pt x="102035" y="76734"/>
                  </a:lnTo>
                  <a:lnTo>
                    <a:pt x="103329" y="74693"/>
                  </a:lnTo>
                  <a:lnTo>
                    <a:pt x="105916" y="69795"/>
                  </a:lnTo>
                  <a:lnTo>
                    <a:pt x="108359" y="64489"/>
                  </a:lnTo>
                  <a:lnTo>
                    <a:pt x="110514" y="58979"/>
                  </a:lnTo>
                  <a:lnTo>
                    <a:pt x="112526" y="53469"/>
                  </a:lnTo>
                  <a:lnTo>
                    <a:pt x="114395" y="47142"/>
                  </a:lnTo>
                  <a:lnTo>
                    <a:pt x="115976" y="40408"/>
                  </a:lnTo>
                  <a:lnTo>
                    <a:pt x="117413" y="33877"/>
                  </a:lnTo>
                  <a:lnTo>
                    <a:pt x="118419" y="27346"/>
                  </a:lnTo>
                  <a:lnTo>
                    <a:pt x="118994" y="20408"/>
                  </a:lnTo>
                  <a:lnTo>
                    <a:pt x="119568" y="13673"/>
                  </a:lnTo>
                  <a:lnTo>
                    <a:pt x="119712" y="6734"/>
                  </a:lnTo>
                  <a:lnTo>
                    <a:pt x="119568" y="0"/>
                  </a:lnTo>
                  <a:close/>
                </a:path>
              </a:pathLst>
            </a:custGeom>
            <a:solidFill>
              <a:srgbClr val="FF98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35"/>
            <p:cNvSpPr/>
            <p:nvPr/>
          </p:nvSpPr>
          <p:spPr>
            <a:xfrm>
              <a:off x="981591" y="1882068"/>
              <a:ext cx="1603800" cy="1485300"/>
            </a:xfrm>
            <a:custGeom>
              <a:rect b="b" l="l" r="r" t="t"/>
              <a:pathLst>
                <a:path extrusionOk="0" h="120000" w="120000">
                  <a:moveTo>
                    <a:pt x="58902" y="0"/>
                  </a:moveTo>
                  <a:lnTo>
                    <a:pt x="65487" y="131"/>
                  </a:lnTo>
                  <a:lnTo>
                    <a:pt x="70365" y="922"/>
                  </a:lnTo>
                  <a:lnTo>
                    <a:pt x="75121" y="2107"/>
                  </a:lnTo>
                  <a:lnTo>
                    <a:pt x="79878" y="3688"/>
                  </a:lnTo>
                  <a:lnTo>
                    <a:pt x="84634" y="5664"/>
                  </a:lnTo>
                  <a:lnTo>
                    <a:pt x="89146" y="8035"/>
                  </a:lnTo>
                  <a:lnTo>
                    <a:pt x="93536" y="11064"/>
                  </a:lnTo>
                  <a:lnTo>
                    <a:pt x="97682" y="14357"/>
                  </a:lnTo>
                  <a:lnTo>
                    <a:pt x="101585" y="18046"/>
                  </a:lnTo>
                  <a:lnTo>
                    <a:pt x="105365" y="22392"/>
                  </a:lnTo>
                  <a:lnTo>
                    <a:pt x="108658" y="26871"/>
                  </a:lnTo>
                  <a:lnTo>
                    <a:pt x="111585" y="31613"/>
                  </a:lnTo>
                  <a:lnTo>
                    <a:pt x="113902" y="36619"/>
                  </a:lnTo>
                  <a:lnTo>
                    <a:pt x="115853" y="41624"/>
                  </a:lnTo>
                  <a:lnTo>
                    <a:pt x="117560" y="46893"/>
                  </a:lnTo>
                  <a:lnTo>
                    <a:pt x="118780" y="52294"/>
                  </a:lnTo>
                  <a:lnTo>
                    <a:pt x="119390" y="57694"/>
                  </a:lnTo>
                  <a:lnTo>
                    <a:pt x="120000" y="63622"/>
                  </a:lnTo>
                  <a:lnTo>
                    <a:pt x="119268" y="58485"/>
                  </a:lnTo>
                  <a:lnTo>
                    <a:pt x="118170" y="53216"/>
                  </a:lnTo>
                  <a:lnTo>
                    <a:pt x="116707" y="48210"/>
                  </a:lnTo>
                  <a:lnTo>
                    <a:pt x="114634" y="43205"/>
                  </a:lnTo>
                  <a:lnTo>
                    <a:pt x="112317" y="38594"/>
                  </a:lnTo>
                  <a:lnTo>
                    <a:pt x="109634" y="33984"/>
                  </a:lnTo>
                  <a:lnTo>
                    <a:pt x="106463" y="29769"/>
                  </a:lnTo>
                  <a:lnTo>
                    <a:pt x="102926" y="25554"/>
                  </a:lnTo>
                  <a:lnTo>
                    <a:pt x="99146" y="22129"/>
                  </a:lnTo>
                  <a:lnTo>
                    <a:pt x="95243" y="18836"/>
                  </a:lnTo>
                  <a:lnTo>
                    <a:pt x="90975" y="16070"/>
                  </a:lnTo>
                  <a:lnTo>
                    <a:pt x="86585" y="13699"/>
                  </a:lnTo>
                  <a:lnTo>
                    <a:pt x="82073" y="11723"/>
                  </a:lnTo>
                  <a:lnTo>
                    <a:pt x="77560" y="10142"/>
                  </a:lnTo>
                  <a:lnTo>
                    <a:pt x="72804" y="9088"/>
                  </a:lnTo>
                  <a:lnTo>
                    <a:pt x="68170" y="8430"/>
                  </a:lnTo>
                  <a:lnTo>
                    <a:pt x="61951" y="8035"/>
                  </a:lnTo>
                  <a:lnTo>
                    <a:pt x="55609" y="8693"/>
                  </a:lnTo>
                  <a:lnTo>
                    <a:pt x="49390" y="9879"/>
                  </a:lnTo>
                  <a:lnTo>
                    <a:pt x="43414" y="11723"/>
                  </a:lnTo>
                  <a:lnTo>
                    <a:pt x="37560" y="14357"/>
                  </a:lnTo>
                  <a:lnTo>
                    <a:pt x="31829" y="17782"/>
                  </a:lnTo>
                  <a:lnTo>
                    <a:pt x="28292" y="20548"/>
                  </a:lnTo>
                  <a:lnTo>
                    <a:pt x="24878" y="23578"/>
                  </a:lnTo>
                  <a:lnTo>
                    <a:pt x="21585" y="26871"/>
                  </a:lnTo>
                  <a:lnTo>
                    <a:pt x="17804" y="31613"/>
                  </a:lnTo>
                  <a:lnTo>
                    <a:pt x="14390" y="36750"/>
                  </a:lnTo>
                  <a:lnTo>
                    <a:pt x="11585" y="42151"/>
                  </a:lnTo>
                  <a:lnTo>
                    <a:pt x="9268" y="47683"/>
                  </a:lnTo>
                  <a:lnTo>
                    <a:pt x="7560" y="53216"/>
                  </a:lnTo>
                  <a:lnTo>
                    <a:pt x="6341" y="59143"/>
                  </a:lnTo>
                  <a:lnTo>
                    <a:pt x="5609" y="65071"/>
                  </a:lnTo>
                  <a:lnTo>
                    <a:pt x="5365" y="71130"/>
                  </a:lnTo>
                  <a:lnTo>
                    <a:pt x="5731" y="76926"/>
                  </a:lnTo>
                  <a:lnTo>
                    <a:pt x="6585" y="82854"/>
                  </a:lnTo>
                  <a:lnTo>
                    <a:pt x="8048" y="88781"/>
                  </a:lnTo>
                  <a:lnTo>
                    <a:pt x="10000" y="94313"/>
                  </a:lnTo>
                  <a:lnTo>
                    <a:pt x="12439" y="99846"/>
                  </a:lnTo>
                  <a:lnTo>
                    <a:pt x="15365" y="105115"/>
                  </a:lnTo>
                  <a:lnTo>
                    <a:pt x="18902" y="110120"/>
                  </a:lnTo>
                  <a:lnTo>
                    <a:pt x="22804" y="114731"/>
                  </a:lnTo>
                  <a:lnTo>
                    <a:pt x="24146" y="116048"/>
                  </a:lnTo>
                  <a:lnTo>
                    <a:pt x="25731" y="117497"/>
                  </a:lnTo>
                  <a:lnTo>
                    <a:pt x="27073" y="118682"/>
                  </a:lnTo>
                  <a:lnTo>
                    <a:pt x="28536" y="119999"/>
                  </a:lnTo>
                  <a:lnTo>
                    <a:pt x="24146" y="116311"/>
                  </a:lnTo>
                  <a:lnTo>
                    <a:pt x="22560" y="115126"/>
                  </a:lnTo>
                  <a:lnTo>
                    <a:pt x="21097" y="113809"/>
                  </a:lnTo>
                  <a:lnTo>
                    <a:pt x="19634" y="112360"/>
                  </a:lnTo>
                  <a:lnTo>
                    <a:pt x="18170" y="111042"/>
                  </a:lnTo>
                  <a:lnTo>
                    <a:pt x="14146" y="106169"/>
                  </a:lnTo>
                  <a:lnTo>
                    <a:pt x="10365" y="101031"/>
                  </a:lnTo>
                  <a:lnTo>
                    <a:pt x="7317" y="95367"/>
                  </a:lnTo>
                  <a:lnTo>
                    <a:pt x="4878" y="89835"/>
                  </a:lnTo>
                  <a:lnTo>
                    <a:pt x="2804" y="83907"/>
                  </a:lnTo>
                  <a:lnTo>
                    <a:pt x="1341" y="77848"/>
                  </a:lnTo>
                  <a:lnTo>
                    <a:pt x="487" y="71657"/>
                  </a:lnTo>
                  <a:lnTo>
                    <a:pt x="0" y="65466"/>
                  </a:lnTo>
                  <a:lnTo>
                    <a:pt x="243" y="59275"/>
                  </a:lnTo>
                  <a:lnTo>
                    <a:pt x="975" y="53084"/>
                  </a:lnTo>
                  <a:lnTo>
                    <a:pt x="2195" y="46893"/>
                  </a:lnTo>
                  <a:lnTo>
                    <a:pt x="4146" y="41097"/>
                  </a:lnTo>
                  <a:lnTo>
                    <a:pt x="6463" y="35301"/>
                  </a:lnTo>
                  <a:lnTo>
                    <a:pt x="9512" y="29769"/>
                  </a:lnTo>
                  <a:lnTo>
                    <a:pt x="12926" y="24368"/>
                  </a:lnTo>
                  <a:lnTo>
                    <a:pt x="16951" y="19363"/>
                  </a:lnTo>
                  <a:lnTo>
                    <a:pt x="20365" y="16070"/>
                  </a:lnTo>
                  <a:lnTo>
                    <a:pt x="23902" y="12908"/>
                  </a:lnTo>
                  <a:lnTo>
                    <a:pt x="27560" y="10142"/>
                  </a:lnTo>
                  <a:lnTo>
                    <a:pt x="33414" y="6454"/>
                  </a:lnTo>
                  <a:lnTo>
                    <a:pt x="39634" y="3688"/>
                  </a:lnTo>
                  <a:lnTo>
                    <a:pt x="45853" y="1712"/>
                  </a:lnTo>
                  <a:lnTo>
                    <a:pt x="52439" y="395"/>
                  </a:lnTo>
                  <a:lnTo>
                    <a:pt x="58902" y="0"/>
                  </a:lnTo>
                  <a:close/>
                </a:path>
              </a:pathLst>
            </a:custGeom>
            <a:solidFill>
              <a:srgbClr val="FF98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5"/>
            <p:cNvSpPr txBox="1"/>
            <p:nvPr/>
          </p:nvSpPr>
          <p:spPr>
            <a:xfrm>
              <a:off x="205824" y="3283511"/>
              <a:ext cx="1361100" cy="73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" name="Google Shape;209;p35"/>
            <p:cNvSpPr/>
            <p:nvPr/>
          </p:nvSpPr>
          <p:spPr>
            <a:xfrm>
              <a:off x="918025" y="1818501"/>
              <a:ext cx="1729200" cy="1724700"/>
            </a:xfrm>
            <a:custGeom>
              <a:rect b="b" l="l" r="r" t="t"/>
              <a:pathLst>
                <a:path extrusionOk="0" h="120000" w="120000">
                  <a:moveTo>
                    <a:pt x="59038" y="4423"/>
                  </a:moveTo>
                  <a:lnTo>
                    <a:pt x="53044" y="4763"/>
                  </a:lnTo>
                  <a:lnTo>
                    <a:pt x="46936" y="5897"/>
                  </a:lnTo>
                  <a:lnTo>
                    <a:pt x="41168" y="7599"/>
                  </a:lnTo>
                  <a:lnTo>
                    <a:pt x="35400" y="9981"/>
                  </a:lnTo>
                  <a:lnTo>
                    <a:pt x="29971" y="13156"/>
                  </a:lnTo>
                  <a:lnTo>
                    <a:pt x="26578" y="15538"/>
                  </a:lnTo>
                  <a:lnTo>
                    <a:pt x="23298" y="18260"/>
                  </a:lnTo>
                  <a:lnTo>
                    <a:pt x="20131" y="21096"/>
                  </a:lnTo>
                  <a:lnTo>
                    <a:pt x="16399" y="25406"/>
                  </a:lnTo>
                  <a:lnTo>
                    <a:pt x="13232" y="30056"/>
                  </a:lnTo>
                  <a:lnTo>
                    <a:pt x="10405" y="34820"/>
                  </a:lnTo>
                  <a:lnTo>
                    <a:pt x="8256" y="39810"/>
                  </a:lnTo>
                  <a:lnTo>
                    <a:pt x="6446" y="44801"/>
                  </a:lnTo>
                  <a:lnTo>
                    <a:pt x="5315" y="50132"/>
                  </a:lnTo>
                  <a:lnTo>
                    <a:pt x="4637" y="55463"/>
                  </a:lnTo>
                  <a:lnTo>
                    <a:pt x="4410" y="60793"/>
                  </a:lnTo>
                  <a:lnTo>
                    <a:pt x="4863" y="66124"/>
                  </a:lnTo>
                  <a:lnTo>
                    <a:pt x="5655" y="71455"/>
                  </a:lnTo>
                  <a:lnTo>
                    <a:pt x="7012" y="76672"/>
                  </a:lnTo>
                  <a:lnTo>
                    <a:pt x="8934" y="81776"/>
                  </a:lnTo>
                  <a:lnTo>
                    <a:pt x="11196" y="86540"/>
                  </a:lnTo>
                  <a:lnTo>
                    <a:pt x="14024" y="91417"/>
                  </a:lnTo>
                  <a:lnTo>
                    <a:pt x="17530" y="95841"/>
                  </a:lnTo>
                  <a:lnTo>
                    <a:pt x="21262" y="100037"/>
                  </a:lnTo>
                  <a:lnTo>
                    <a:pt x="24995" y="103213"/>
                  </a:lnTo>
                  <a:lnTo>
                    <a:pt x="28840" y="106049"/>
                  </a:lnTo>
                  <a:lnTo>
                    <a:pt x="32912" y="108657"/>
                  </a:lnTo>
                  <a:lnTo>
                    <a:pt x="37097" y="110586"/>
                  </a:lnTo>
                  <a:lnTo>
                    <a:pt x="41394" y="112400"/>
                  </a:lnTo>
                  <a:lnTo>
                    <a:pt x="45805" y="113761"/>
                  </a:lnTo>
                  <a:lnTo>
                    <a:pt x="50329" y="114782"/>
                  </a:lnTo>
                  <a:lnTo>
                    <a:pt x="54853" y="115463"/>
                  </a:lnTo>
                  <a:lnTo>
                    <a:pt x="60961" y="115576"/>
                  </a:lnTo>
                  <a:lnTo>
                    <a:pt x="67068" y="115236"/>
                  </a:lnTo>
                  <a:lnTo>
                    <a:pt x="73063" y="114102"/>
                  </a:lnTo>
                  <a:lnTo>
                    <a:pt x="78944" y="112287"/>
                  </a:lnTo>
                  <a:lnTo>
                    <a:pt x="84599" y="109905"/>
                  </a:lnTo>
                  <a:lnTo>
                    <a:pt x="90028" y="106843"/>
                  </a:lnTo>
                  <a:lnTo>
                    <a:pt x="93421" y="104461"/>
                  </a:lnTo>
                  <a:lnTo>
                    <a:pt x="96701" y="101739"/>
                  </a:lnTo>
                  <a:lnTo>
                    <a:pt x="99868" y="98676"/>
                  </a:lnTo>
                  <a:lnTo>
                    <a:pt x="100659" y="97882"/>
                  </a:lnTo>
                  <a:lnTo>
                    <a:pt x="101564" y="96975"/>
                  </a:lnTo>
                  <a:lnTo>
                    <a:pt x="102243" y="96068"/>
                  </a:lnTo>
                  <a:lnTo>
                    <a:pt x="103034" y="95160"/>
                  </a:lnTo>
                  <a:lnTo>
                    <a:pt x="105183" y="92438"/>
                  </a:lnTo>
                  <a:lnTo>
                    <a:pt x="107106" y="89489"/>
                  </a:lnTo>
                  <a:lnTo>
                    <a:pt x="108916" y="86427"/>
                  </a:lnTo>
                  <a:lnTo>
                    <a:pt x="110386" y="83364"/>
                  </a:lnTo>
                  <a:lnTo>
                    <a:pt x="112535" y="78147"/>
                  </a:lnTo>
                  <a:lnTo>
                    <a:pt x="114005" y="72703"/>
                  </a:lnTo>
                  <a:lnTo>
                    <a:pt x="115023" y="67145"/>
                  </a:lnTo>
                  <a:lnTo>
                    <a:pt x="115475" y="61474"/>
                  </a:lnTo>
                  <a:lnTo>
                    <a:pt x="115362" y="55916"/>
                  </a:lnTo>
                  <a:lnTo>
                    <a:pt x="114684" y="50245"/>
                  </a:lnTo>
                  <a:lnTo>
                    <a:pt x="113440" y="44688"/>
                  </a:lnTo>
                  <a:lnTo>
                    <a:pt x="111517" y="39357"/>
                  </a:lnTo>
                  <a:lnTo>
                    <a:pt x="109255" y="34253"/>
                  </a:lnTo>
                  <a:lnTo>
                    <a:pt x="106201" y="29149"/>
                  </a:lnTo>
                  <a:lnTo>
                    <a:pt x="102808" y="24385"/>
                  </a:lnTo>
                  <a:lnTo>
                    <a:pt x="98623" y="19962"/>
                  </a:lnTo>
                  <a:lnTo>
                    <a:pt x="95004" y="16786"/>
                  </a:lnTo>
                  <a:lnTo>
                    <a:pt x="91159" y="13950"/>
                  </a:lnTo>
                  <a:lnTo>
                    <a:pt x="87087" y="11342"/>
                  </a:lnTo>
                  <a:lnTo>
                    <a:pt x="82902" y="9300"/>
                  </a:lnTo>
                  <a:lnTo>
                    <a:pt x="78491" y="7599"/>
                  </a:lnTo>
                  <a:lnTo>
                    <a:pt x="74081" y="6238"/>
                  </a:lnTo>
                  <a:lnTo>
                    <a:pt x="69670" y="5217"/>
                  </a:lnTo>
                  <a:lnTo>
                    <a:pt x="65146" y="4536"/>
                  </a:lnTo>
                  <a:lnTo>
                    <a:pt x="59038" y="4423"/>
                  </a:lnTo>
                  <a:close/>
                  <a:moveTo>
                    <a:pt x="58925" y="0"/>
                  </a:moveTo>
                  <a:lnTo>
                    <a:pt x="65485" y="226"/>
                  </a:lnTo>
                  <a:lnTo>
                    <a:pt x="70461" y="907"/>
                  </a:lnTo>
                  <a:lnTo>
                    <a:pt x="75212" y="1928"/>
                  </a:lnTo>
                  <a:lnTo>
                    <a:pt x="80075" y="3402"/>
                  </a:lnTo>
                  <a:lnTo>
                    <a:pt x="84712" y="5330"/>
                  </a:lnTo>
                  <a:lnTo>
                    <a:pt x="89236" y="7599"/>
                  </a:lnTo>
                  <a:lnTo>
                    <a:pt x="93647" y="10207"/>
                  </a:lnTo>
                  <a:lnTo>
                    <a:pt x="97832" y="13383"/>
                  </a:lnTo>
                  <a:lnTo>
                    <a:pt x="101790" y="17013"/>
                  </a:lnTo>
                  <a:lnTo>
                    <a:pt x="106201" y="21663"/>
                  </a:lnTo>
                  <a:lnTo>
                    <a:pt x="110047" y="26767"/>
                  </a:lnTo>
                  <a:lnTo>
                    <a:pt x="113213" y="32211"/>
                  </a:lnTo>
                  <a:lnTo>
                    <a:pt x="115702" y="37882"/>
                  </a:lnTo>
                  <a:lnTo>
                    <a:pt x="117737" y="43667"/>
                  </a:lnTo>
                  <a:lnTo>
                    <a:pt x="119095" y="49678"/>
                  </a:lnTo>
                  <a:lnTo>
                    <a:pt x="119886" y="55803"/>
                  </a:lnTo>
                  <a:lnTo>
                    <a:pt x="120000" y="61814"/>
                  </a:lnTo>
                  <a:lnTo>
                    <a:pt x="119434" y="67939"/>
                  </a:lnTo>
                  <a:lnTo>
                    <a:pt x="118303" y="73837"/>
                  </a:lnTo>
                  <a:lnTo>
                    <a:pt x="116606" y="79848"/>
                  </a:lnTo>
                  <a:lnTo>
                    <a:pt x="114344" y="85519"/>
                  </a:lnTo>
                  <a:lnTo>
                    <a:pt x="112761" y="88582"/>
                  </a:lnTo>
                  <a:lnTo>
                    <a:pt x="111065" y="91644"/>
                  </a:lnTo>
                  <a:lnTo>
                    <a:pt x="109142" y="94593"/>
                  </a:lnTo>
                  <a:lnTo>
                    <a:pt x="107106" y="97315"/>
                  </a:lnTo>
                  <a:lnTo>
                    <a:pt x="106088" y="98449"/>
                  </a:lnTo>
                  <a:lnTo>
                    <a:pt x="105070" y="99584"/>
                  </a:lnTo>
                  <a:lnTo>
                    <a:pt x="104052" y="100718"/>
                  </a:lnTo>
                  <a:lnTo>
                    <a:pt x="103034" y="101852"/>
                  </a:lnTo>
                  <a:lnTo>
                    <a:pt x="99641" y="105028"/>
                  </a:lnTo>
                  <a:lnTo>
                    <a:pt x="96135" y="107977"/>
                  </a:lnTo>
                  <a:lnTo>
                    <a:pt x="92403" y="110586"/>
                  </a:lnTo>
                  <a:lnTo>
                    <a:pt x="88557" y="112967"/>
                  </a:lnTo>
                  <a:lnTo>
                    <a:pt x="84486" y="114782"/>
                  </a:lnTo>
                  <a:lnTo>
                    <a:pt x="80414" y="116483"/>
                  </a:lnTo>
                  <a:lnTo>
                    <a:pt x="74081" y="118412"/>
                  </a:lnTo>
                  <a:lnTo>
                    <a:pt x="67634" y="119659"/>
                  </a:lnTo>
                  <a:lnTo>
                    <a:pt x="61074" y="120000"/>
                  </a:lnTo>
                  <a:lnTo>
                    <a:pt x="54514" y="119773"/>
                  </a:lnTo>
                  <a:lnTo>
                    <a:pt x="49538" y="119092"/>
                  </a:lnTo>
                  <a:lnTo>
                    <a:pt x="44674" y="118071"/>
                  </a:lnTo>
                  <a:lnTo>
                    <a:pt x="39924" y="116597"/>
                  </a:lnTo>
                  <a:lnTo>
                    <a:pt x="35287" y="114669"/>
                  </a:lnTo>
                  <a:lnTo>
                    <a:pt x="30763" y="112400"/>
                  </a:lnTo>
                  <a:lnTo>
                    <a:pt x="26352" y="109792"/>
                  </a:lnTo>
                  <a:lnTo>
                    <a:pt x="22167" y="106729"/>
                  </a:lnTo>
                  <a:lnTo>
                    <a:pt x="18209" y="103213"/>
                  </a:lnTo>
                  <a:lnTo>
                    <a:pt x="14024" y="98563"/>
                  </a:lnTo>
                  <a:lnTo>
                    <a:pt x="10405" y="93799"/>
                  </a:lnTo>
                  <a:lnTo>
                    <a:pt x="7238" y="88695"/>
                  </a:lnTo>
                  <a:lnTo>
                    <a:pt x="4750" y="83364"/>
                  </a:lnTo>
                  <a:lnTo>
                    <a:pt x="2714" y="77920"/>
                  </a:lnTo>
                  <a:lnTo>
                    <a:pt x="1357" y="72362"/>
                  </a:lnTo>
                  <a:lnTo>
                    <a:pt x="452" y="66691"/>
                  </a:lnTo>
                  <a:lnTo>
                    <a:pt x="0" y="60793"/>
                  </a:lnTo>
                  <a:lnTo>
                    <a:pt x="113" y="55122"/>
                  </a:lnTo>
                  <a:lnTo>
                    <a:pt x="904" y="49451"/>
                  </a:lnTo>
                  <a:lnTo>
                    <a:pt x="2148" y="43667"/>
                  </a:lnTo>
                  <a:lnTo>
                    <a:pt x="4071" y="38109"/>
                  </a:lnTo>
                  <a:lnTo>
                    <a:pt x="6446" y="32778"/>
                  </a:lnTo>
                  <a:lnTo>
                    <a:pt x="9387" y="27561"/>
                  </a:lnTo>
                  <a:lnTo>
                    <a:pt x="12893" y="22684"/>
                  </a:lnTo>
                  <a:lnTo>
                    <a:pt x="16965" y="18147"/>
                  </a:lnTo>
                  <a:lnTo>
                    <a:pt x="20358" y="14971"/>
                  </a:lnTo>
                  <a:lnTo>
                    <a:pt x="23977" y="12022"/>
                  </a:lnTo>
                  <a:lnTo>
                    <a:pt x="27596" y="9300"/>
                  </a:lnTo>
                  <a:lnTo>
                    <a:pt x="31555" y="7032"/>
                  </a:lnTo>
                  <a:lnTo>
                    <a:pt x="35513" y="5217"/>
                  </a:lnTo>
                  <a:lnTo>
                    <a:pt x="39585" y="3516"/>
                  </a:lnTo>
                  <a:lnTo>
                    <a:pt x="45918" y="1587"/>
                  </a:lnTo>
                  <a:lnTo>
                    <a:pt x="52365" y="340"/>
                  </a:lnTo>
                  <a:lnTo>
                    <a:pt x="58925" y="0"/>
                  </a:lnTo>
                  <a:close/>
                </a:path>
              </a:pathLst>
            </a:custGeom>
            <a:solidFill>
              <a:srgbClr val="FFC10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p35"/>
          <p:cNvSpPr txBox="1"/>
          <p:nvPr>
            <p:ph idx="2" type="body"/>
          </p:nvPr>
        </p:nvSpPr>
        <p:spPr>
          <a:xfrm>
            <a:off x="6153400" y="161775"/>
            <a:ext cx="28116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200">
                <a:solidFill>
                  <a:srgbClr val="999999"/>
                </a:solidFill>
              </a:rPr>
              <a:t>Layout</a:t>
            </a:r>
            <a:r>
              <a:rPr lang="pt-BR" sz="1200">
                <a:solidFill>
                  <a:srgbClr val="999999"/>
                </a:solidFill>
                <a:latin typeface="Roboto Light"/>
                <a:ea typeface="Roboto Light"/>
                <a:cs typeface="Roboto Light"/>
                <a:sym typeface="Roboto Light"/>
              </a:rPr>
              <a:t>: Section title and description</a:t>
            </a:r>
            <a:endParaRPr sz="1200">
              <a:solidFill>
                <a:srgbClr val="99999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211" name="Google Shape;211;p35"/>
          <p:cNvCxnSpPr/>
          <p:nvPr/>
        </p:nvCxnSpPr>
        <p:spPr>
          <a:xfrm>
            <a:off x="5380899" y="1787764"/>
            <a:ext cx="956100" cy="134100"/>
          </a:xfrm>
          <a:prstGeom prst="straightConnector1">
            <a:avLst/>
          </a:prstGeom>
          <a:noFill/>
          <a:ln cap="flat" cmpd="sng" w="38100">
            <a:solidFill>
              <a:srgbClr val="FFC10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2" name="Google Shape;212;p35"/>
          <p:cNvCxnSpPr/>
          <p:nvPr/>
        </p:nvCxnSpPr>
        <p:spPr>
          <a:xfrm>
            <a:off x="5002800" y="2484575"/>
            <a:ext cx="486300" cy="743400"/>
          </a:xfrm>
          <a:prstGeom prst="straightConnector1">
            <a:avLst/>
          </a:prstGeom>
          <a:noFill/>
          <a:ln cap="flat" cmpd="sng" w="38100">
            <a:solidFill>
              <a:srgbClr val="FF98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3" name="Google Shape;213;p35"/>
          <p:cNvCxnSpPr/>
          <p:nvPr/>
        </p:nvCxnSpPr>
        <p:spPr>
          <a:xfrm flipH="1">
            <a:off x="5885150" y="2526250"/>
            <a:ext cx="507300" cy="660000"/>
          </a:xfrm>
          <a:prstGeom prst="straightConnector1">
            <a:avLst/>
          </a:prstGeom>
          <a:noFill/>
          <a:ln cap="flat" cmpd="sng" w="38100">
            <a:solidFill>
              <a:srgbClr val="00BCD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4" name="Google Shape;214;p35"/>
          <p:cNvCxnSpPr/>
          <p:nvPr/>
        </p:nvCxnSpPr>
        <p:spPr>
          <a:xfrm>
            <a:off x="5113938" y="2192430"/>
            <a:ext cx="542100" cy="792300"/>
          </a:xfrm>
          <a:prstGeom prst="straightConnector1">
            <a:avLst/>
          </a:prstGeom>
          <a:noFill/>
          <a:ln cap="flat" cmpd="sng" w="38100">
            <a:solidFill>
              <a:srgbClr val="7ABC0C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215" name="Google Shape;215;p35"/>
          <p:cNvCxnSpPr/>
          <p:nvPr/>
        </p:nvCxnSpPr>
        <p:spPr>
          <a:xfrm>
            <a:off x="5255349" y="1990089"/>
            <a:ext cx="956100" cy="134100"/>
          </a:xfrm>
          <a:prstGeom prst="straightConnector1">
            <a:avLst/>
          </a:prstGeom>
          <a:noFill/>
          <a:ln cap="flat" cmpd="sng" w="38100">
            <a:solidFill>
              <a:srgbClr val="00BCD4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216" name="Google Shape;216;p35"/>
          <p:cNvCxnSpPr>
            <a:endCxn id="217" idx="7"/>
          </p:cNvCxnSpPr>
          <p:nvPr/>
        </p:nvCxnSpPr>
        <p:spPr>
          <a:xfrm flipH="1">
            <a:off x="6207095" y="2614956"/>
            <a:ext cx="433800" cy="582000"/>
          </a:xfrm>
          <a:prstGeom prst="straightConnector1">
            <a:avLst/>
          </a:prstGeom>
          <a:noFill/>
          <a:ln cap="flat" cmpd="sng" w="38100">
            <a:solidFill>
              <a:srgbClr val="7ABC0C"/>
            </a:solidFill>
            <a:prstDash val="solid"/>
            <a:round/>
            <a:headEnd len="med" w="med" type="triangle"/>
            <a:tailEnd len="sm" w="sm" type="none"/>
          </a:ln>
        </p:spPr>
      </p:cxnSp>
      <p:grpSp>
        <p:nvGrpSpPr>
          <p:cNvPr id="218" name="Google Shape;218;p35"/>
          <p:cNvGrpSpPr/>
          <p:nvPr/>
        </p:nvGrpSpPr>
        <p:grpSpPr>
          <a:xfrm>
            <a:off x="6153410" y="1403894"/>
            <a:ext cx="1758965" cy="1424864"/>
            <a:chOff x="2785064" y="2958611"/>
            <a:chExt cx="2382776" cy="2000933"/>
          </a:xfrm>
        </p:grpSpPr>
        <p:sp>
          <p:nvSpPr>
            <p:cNvPr id="219" name="Google Shape;219;p35"/>
            <p:cNvSpPr/>
            <p:nvPr/>
          </p:nvSpPr>
          <p:spPr>
            <a:xfrm>
              <a:off x="2849317" y="3024554"/>
              <a:ext cx="1658700" cy="1656900"/>
            </a:xfrm>
            <a:custGeom>
              <a:rect b="b" l="l" r="r" t="t"/>
              <a:pathLst>
                <a:path extrusionOk="0" h="120000" w="120000">
                  <a:moveTo>
                    <a:pt x="58960" y="0"/>
                  </a:moveTo>
                  <a:lnTo>
                    <a:pt x="65565" y="244"/>
                  </a:lnTo>
                  <a:lnTo>
                    <a:pt x="70458" y="857"/>
                  </a:lnTo>
                  <a:lnTo>
                    <a:pt x="75351" y="1959"/>
                  </a:lnTo>
                  <a:lnTo>
                    <a:pt x="80122" y="3428"/>
                  </a:lnTo>
                  <a:lnTo>
                    <a:pt x="84770" y="5387"/>
                  </a:lnTo>
                  <a:lnTo>
                    <a:pt x="89296" y="7469"/>
                  </a:lnTo>
                  <a:lnTo>
                    <a:pt x="93700" y="10285"/>
                  </a:lnTo>
                  <a:lnTo>
                    <a:pt x="97859" y="13346"/>
                  </a:lnTo>
                  <a:lnTo>
                    <a:pt x="101896" y="17020"/>
                  </a:lnTo>
                  <a:lnTo>
                    <a:pt x="104831" y="20081"/>
                  </a:lnTo>
                  <a:lnTo>
                    <a:pt x="107645" y="23510"/>
                  </a:lnTo>
                  <a:lnTo>
                    <a:pt x="110214" y="26938"/>
                  </a:lnTo>
                  <a:lnTo>
                    <a:pt x="112415" y="30612"/>
                  </a:lnTo>
                  <a:lnTo>
                    <a:pt x="113639" y="33061"/>
                  </a:lnTo>
                  <a:lnTo>
                    <a:pt x="114862" y="35510"/>
                  </a:lnTo>
                  <a:lnTo>
                    <a:pt x="115840" y="38081"/>
                  </a:lnTo>
                  <a:lnTo>
                    <a:pt x="116819" y="40653"/>
                  </a:lnTo>
                  <a:lnTo>
                    <a:pt x="118287" y="45795"/>
                  </a:lnTo>
                  <a:lnTo>
                    <a:pt x="119388" y="51183"/>
                  </a:lnTo>
                  <a:lnTo>
                    <a:pt x="119877" y="56448"/>
                  </a:lnTo>
                  <a:lnTo>
                    <a:pt x="120000" y="61959"/>
                  </a:lnTo>
                  <a:lnTo>
                    <a:pt x="119633" y="67346"/>
                  </a:lnTo>
                  <a:lnTo>
                    <a:pt x="118654" y="72612"/>
                  </a:lnTo>
                  <a:lnTo>
                    <a:pt x="117308" y="78000"/>
                  </a:lnTo>
                  <a:lnTo>
                    <a:pt x="115351" y="83020"/>
                  </a:lnTo>
                  <a:lnTo>
                    <a:pt x="113027" y="88163"/>
                  </a:lnTo>
                  <a:lnTo>
                    <a:pt x="110214" y="92938"/>
                  </a:lnTo>
                  <a:lnTo>
                    <a:pt x="106911" y="97469"/>
                  </a:lnTo>
                  <a:lnTo>
                    <a:pt x="103119" y="101755"/>
                  </a:lnTo>
                  <a:lnTo>
                    <a:pt x="98837" y="105795"/>
                  </a:lnTo>
                  <a:lnTo>
                    <a:pt x="94311" y="109346"/>
                  </a:lnTo>
                  <a:lnTo>
                    <a:pt x="89541" y="112285"/>
                  </a:lnTo>
                  <a:lnTo>
                    <a:pt x="84525" y="114857"/>
                  </a:lnTo>
                  <a:lnTo>
                    <a:pt x="79510" y="116816"/>
                  </a:lnTo>
                  <a:lnTo>
                    <a:pt x="74128" y="118408"/>
                  </a:lnTo>
                  <a:lnTo>
                    <a:pt x="68623" y="119510"/>
                  </a:lnTo>
                  <a:lnTo>
                    <a:pt x="63241" y="120000"/>
                  </a:lnTo>
                  <a:lnTo>
                    <a:pt x="62507" y="120000"/>
                  </a:lnTo>
                  <a:lnTo>
                    <a:pt x="61773" y="120000"/>
                  </a:lnTo>
                  <a:lnTo>
                    <a:pt x="61162" y="120000"/>
                  </a:lnTo>
                  <a:lnTo>
                    <a:pt x="60305" y="120000"/>
                  </a:lnTo>
                  <a:lnTo>
                    <a:pt x="59449" y="120000"/>
                  </a:lnTo>
                  <a:lnTo>
                    <a:pt x="58837" y="120000"/>
                  </a:lnTo>
                  <a:lnTo>
                    <a:pt x="57981" y="120000"/>
                  </a:lnTo>
                  <a:lnTo>
                    <a:pt x="57125" y="120000"/>
                  </a:lnTo>
                  <a:lnTo>
                    <a:pt x="54801" y="119877"/>
                  </a:lnTo>
                  <a:lnTo>
                    <a:pt x="55657" y="119877"/>
                  </a:lnTo>
                  <a:lnTo>
                    <a:pt x="56391" y="119877"/>
                  </a:lnTo>
                  <a:lnTo>
                    <a:pt x="57125" y="119877"/>
                  </a:lnTo>
                  <a:lnTo>
                    <a:pt x="57859" y="119877"/>
                  </a:lnTo>
                  <a:lnTo>
                    <a:pt x="58593" y="119877"/>
                  </a:lnTo>
                  <a:lnTo>
                    <a:pt x="59204" y="119877"/>
                  </a:lnTo>
                  <a:lnTo>
                    <a:pt x="59938" y="119877"/>
                  </a:lnTo>
                  <a:lnTo>
                    <a:pt x="60550" y="119877"/>
                  </a:lnTo>
                  <a:lnTo>
                    <a:pt x="65932" y="119265"/>
                  </a:lnTo>
                  <a:lnTo>
                    <a:pt x="71070" y="118408"/>
                  </a:lnTo>
                  <a:lnTo>
                    <a:pt x="76207" y="116816"/>
                  </a:lnTo>
                  <a:lnTo>
                    <a:pt x="81100" y="114979"/>
                  </a:lnTo>
                  <a:lnTo>
                    <a:pt x="85871" y="112530"/>
                  </a:lnTo>
                  <a:lnTo>
                    <a:pt x="90519" y="109591"/>
                  </a:lnTo>
                  <a:lnTo>
                    <a:pt x="94923" y="106285"/>
                  </a:lnTo>
                  <a:lnTo>
                    <a:pt x="98960" y="102367"/>
                  </a:lnTo>
                  <a:lnTo>
                    <a:pt x="102507" y="98204"/>
                  </a:lnTo>
                  <a:lnTo>
                    <a:pt x="105810" y="93918"/>
                  </a:lnTo>
                  <a:lnTo>
                    <a:pt x="108623" y="89265"/>
                  </a:lnTo>
                  <a:lnTo>
                    <a:pt x="110703" y="84367"/>
                  </a:lnTo>
                  <a:lnTo>
                    <a:pt x="112538" y="79469"/>
                  </a:lnTo>
                  <a:lnTo>
                    <a:pt x="113883" y="74448"/>
                  </a:lnTo>
                  <a:lnTo>
                    <a:pt x="114740" y="69428"/>
                  </a:lnTo>
                  <a:lnTo>
                    <a:pt x="115107" y="64163"/>
                  </a:lnTo>
                  <a:lnTo>
                    <a:pt x="115107" y="59020"/>
                  </a:lnTo>
                  <a:lnTo>
                    <a:pt x="114617" y="53755"/>
                  </a:lnTo>
                  <a:lnTo>
                    <a:pt x="113516" y="48734"/>
                  </a:lnTo>
                  <a:lnTo>
                    <a:pt x="112171" y="43591"/>
                  </a:lnTo>
                  <a:lnTo>
                    <a:pt x="111192" y="41142"/>
                  </a:lnTo>
                  <a:lnTo>
                    <a:pt x="110214" y="38693"/>
                  </a:lnTo>
                  <a:lnTo>
                    <a:pt x="109113" y="36367"/>
                  </a:lnTo>
                  <a:lnTo>
                    <a:pt x="107889" y="34040"/>
                  </a:lnTo>
                  <a:lnTo>
                    <a:pt x="105688" y="30612"/>
                  </a:lnTo>
                  <a:lnTo>
                    <a:pt x="103241" y="27183"/>
                  </a:lnTo>
                  <a:lnTo>
                    <a:pt x="100672" y="24000"/>
                  </a:lnTo>
                  <a:lnTo>
                    <a:pt x="97614" y="20938"/>
                  </a:lnTo>
                  <a:lnTo>
                    <a:pt x="93944" y="17510"/>
                  </a:lnTo>
                  <a:lnTo>
                    <a:pt x="89785" y="14448"/>
                  </a:lnTo>
                  <a:lnTo>
                    <a:pt x="85749" y="11877"/>
                  </a:lnTo>
                  <a:lnTo>
                    <a:pt x="81345" y="9673"/>
                  </a:lnTo>
                  <a:lnTo>
                    <a:pt x="76819" y="7959"/>
                  </a:lnTo>
                  <a:lnTo>
                    <a:pt x="72293" y="6612"/>
                  </a:lnTo>
                  <a:lnTo>
                    <a:pt x="67522" y="5510"/>
                  </a:lnTo>
                  <a:lnTo>
                    <a:pt x="62874" y="4897"/>
                  </a:lnTo>
                  <a:lnTo>
                    <a:pt x="56636" y="4653"/>
                  </a:lnTo>
                  <a:lnTo>
                    <a:pt x="50275" y="5020"/>
                  </a:lnTo>
                  <a:lnTo>
                    <a:pt x="44036" y="6244"/>
                  </a:lnTo>
                  <a:lnTo>
                    <a:pt x="38042" y="8081"/>
                  </a:lnTo>
                  <a:lnTo>
                    <a:pt x="32171" y="10530"/>
                  </a:lnTo>
                  <a:lnTo>
                    <a:pt x="26544" y="13714"/>
                  </a:lnTo>
                  <a:lnTo>
                    <a:pt x="22996" y="16285"/>
                  </a:lnTo>
                  <a:lnTo>
                    <a:pt x="19571" y="18979"/>
                  </a:lnTo>
                  <a:lnTo>
                    <a:pt x="16269" y="22163"/>
                  </a:lnTo>
                  <a:lnTo>
                    <a:pt x="13822" y="24734"/>
                  </a:lnTo>
                  <a:lnTo>
                    <a:pt x="11620" y="27551"/>
                  </a:lnTo>
                  <a:lnTo>
                    <a:pt x="9785" y="30244"/>
                  </a:lnTo>
                  <a:lnTo>
                    <a:pt x="7828" y="33306"/>
                  </a:lnTo>
                  <a:lnTo>
                    <a:pt x="6360" y="36000"/>
                  </a:lnTo>
                  <a:lnTo>
                    <a:pt x="4892" y="38938"/>
                  </a:lnTo>
                  <a:lnTo>
                    <a:pt x="3669" y="41877"/>
                  </a:lnTo>
                  <a:lnTo>
                    <a:pt x="2813" y="44816"/>
                  </a:lnTo>
                  <a:lnTo>
                    <a:pt x="1712" y="48857"/>
                  </a:lnTo>
                  <a:lnTo>
                    <a:pt x="856" y="52775"/>
                  </a:lnTo>
                  <a:lnTo>
                    <a:pt x="244" y="56816"/>
                  </a:lnTo>
                  <a:lnTo>
                    <a:pt x="0" y="60734"/>
                  </a:lnTo>
                  <a:lnTo>
                    <a:pt x="122" y="58408"/>
                  </a:lnTo>
                  <a:lnTo>
                    <a:pt x="489" y="54367"/>
                  </a:lnTo>
                  <a:lnTo>
                    <a:pt x="978" y="50081"/>
                  </a:lnTo>
                  <a:lnTo>
                    <a:pt x="1834" y="45918"/>
                  </a:lnTo>
                  <a:lnTo>
                    <a:pt x="2935" y="41877"/>
                  </a:lnTo>
                  <a:lnTo>
                    <a:pt x="4036" y="38693"/>
                  </a:lnTo>
                  <a:lnTo>
                    <a:pt x="5259" y="35755"/>
                  </a:lnTo>
                  <a:lnTo>
                    <a:pt x="6605" y="32693"/>
                  </a:lnTo>
                  <a:lnTo>
                    <a:pt x="8195" y="29632"/>
                  </a:lnTo>
                  <a:lnTo>
                    <a:pt x="10152" y="26693"/>
                  </a:lnTo>
                  <a:lnTo>
                    <a:pt x="12232" y="23632"/>
                  </a:lnTo>
                  <a:lnTo>
                    <a:pt x="14556" y="20938"/>
                  </a:lnTo>
                  <a:lnTo>
                    <a:pt x="17003" y="18244"/>
                  </a:lnTo>
                  <a:lnTo>
                    <a:pt x="20428" y="14938"/>
                  </a:lnTo>
                  <a:lnTo>
                    <a:pt x="23975" y="12000"/>
                  </a:lnTo>
                  <a:lnTo>
                    <a:pt x="27645" y="9428"/>
                  </a:lnTo>
                  <a:lnTo>
                    <a:pt x="33516" y="6122"/>
                  </a:lnTo>
                  <a:lnTo>
                    <a:pt x="39633" y="3551"/>
                  </a:lnTo>
                  <a:lnTo>
                    <a:pt x="45993" y="1591"/>
                  </a:lnTo>
                  <a:lnTo>
                    <a:pt x="52477" y="367"/>
                  </a:lnTo>
                  <a:lnTo>
                    <a:pt x="58960" y="0"/>
                  </a:lnTo>
                  <a:close/>
                </a:path>
              </a:pathLst>
            </a:custGeom>
            <a:solidFill>
              <a:srgbClr val="1B7EA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35"/>
            <p:cNvSpPr/>
            <p:nvPr/>
          </p:nvSpPr>
          <p:spPr>
            <a:xfrm>
              <a:off x="2785064" y="2958611"/>
              <a:ext cx="1790700" cy="1789200"/>
            </a:xfrm>
            <a:custGeom>
              <a:rect b="b" l="l" r="r" t="t"/>
              <a:pathLst>
                <a:path extrusionOk="0" h="120000" w="120000">
                  <a:moveTo>
                    <a:pt x="58923" y="4423"/>
                  </a:moveTo>
                  <a:lnTo>
                    <a:pt x="52917" y="4763"/>
                  </a:lnTo>
                  <a:lnTo>
                    <a:pt x="46912" y="5897"/>
                  </a:lnTo>
                  <a:lnTo>
                    <a:pt x="41019" y="7712"/>
                  </a:lnTo>
                  <a:lnTo>
                    <a:pt x="35354" y="10094"/>
                  </a:lnTo>
                  <a:lnTo>
                    <a:pt x="29915" y="13156"/>
                  </a:lnTo>
                  <a:lnTo>
                    <a:pt x="26515" y="15538"/>
                  </a:lnTo>
                  <a:lnTo>
                    <a:pt x="23229" y="18260"/>
                  </a:lnTo>
                  <a:lnTo>
                    <a:pt x="20056" y="21323"/>
                  </a:lnTo>
                  <a:lnTo>
                    <a:pt x="17790" y="23818"/>
                  </a:lnTo>
                  <a:lnTo>
                    <a:pt x="15637" y="26313"/>
                  </a:lnTo>
                  <a:lnTo>
                    <a:pt x="13711" y="29149"/>
                  </a:lnTo>
                  <a:lnTo>
                    <a:pt x="11898" y="31871"/>
                  </a:lnTo>
                  <a:lnTo>
                    <a:pt x="10424" y="34706"/>
                  </a:lnTo>
                  <a:lnTo>
                    <a:pt x="9178" y="37542"/>
                  </a:lnTo>
                  <a:lnTo>
                    <a:pt x="8045" y="40264"/>
                  </a:lnTo>
                  <a:lnTo>
                    <a:pt x="7025" y="43213"/>
                  </a:lnTo>
                  <a:lnTo>
                    <a:pt x="5665" y="48090"/>
                  </a:lnTo>
                  <a:lnTo>
                    <a:pt x="4872" y="53081"/>
                  </a:lnTo>
                  <a:lnTo>
                    <a:pt x="4419" y="58185"/>
                  </a:lnTo>
                  <a:lnTo>
                    <a:pt x="4419" y="63175"/>
                  </a:lnTo>
                  <a:lnTo>
                    <a:pt x="4985" y="68279"/>
                  </a:lnTo>
                  <a:lnTo>
                    <a:pt x="6005" y="73270"/>
                  </a:lnTo>
                  <a:lnTo>
                    <a:pt x="7365" y="78034"/>
                  </a:lnTo>
                  <a:lnTo>
                    <a:pt x="9291" y="82911"/>
                  </a:lnTo>
                  <a:lnTo>
                    <a:pt x="11558" y="87448"/>
                  </a:lnTo>
                  <a:lnTo>
                    <a:pt x="14277" y="91871"/>
                  </a:lnTo>
                  <a:lnTo>
                    <a:pt x="17677" y="96068"/>
                  </a:lnTo>
                  <a:lnTo>
                    <a:pt x="21303" y="100037"/>
                  </a:lnTo>
                  <a:lnTo>
                    <a:pt x="24929" y="103213"/>
                  </a:lnTo>
                  <a:lnTo>
                    <a:pt x="28781" y="106049"/>
                  </a:lnTo>
                  <a:lnTo>
                    <a:pt x="32861" y="108657"/>
                  </a:lnTo>
                  <a:lnTo>
                    <a:pt x="37053" y="110586"/>
                  </a:lnTo>
                  <a:lnTo>
                    <a:pt x="41473" y="112400"/>
                  </a:lnTo>
                  <a:lnTo>
                    <a:pt x="45892" y="113761"/>
                  </a:lnTo>
                  <a:lnTo>
                    <a:pt x="50311" y="114782"/>
                  </a:lnTo>
                  <a:lnTo>
                    <a:pt x="54844" y="115349"/>
                  </a:lnTo>
                  <a:lnTo>
                    <a:pt x="56203" y="115463"/>
                  </a:lnTo>
                  <a:lnTo>
                    <a:pt x="57563" y="115576"/>
                  </a:lnTo>
                  <a:lnTo>
                    <a:pt x="58923" y="115576"/>
                  </a:lnTo>
                  <a:lnTo>
                    <a:pt x="60169" y="115576"/>
                  </a:lnTo>
                  <a:lnTo>
                    <a:pt x="60963" y="115576"/>
                  </a:lnTo>
                  <a:lnTo>
                    <a:pt x="61529" y="115576"/>
                  </a:lnTo>
                  <a:lnTo>
                    <a:pt x="62209" y="115576"/>
                  </a:lnTo>
                  <a:lnTo>
                    <a:pt x="62889" y="115576"/>
                  </a:lnTo>
                  <a:lnTo>
                    <a:pt x="67875" y="115122"/>
                  </a:lnTo>
                  <a:lnTo>
                    <a:pt x="72974" y="114102"/>
                  </a:lnTo>
                  <a:lnTo>
                    <a:pt x="77960" y="112627"/>
                  </a:lnTo>
                  <a:lnTo>
                    <a:pt x="82606" y="110812"/>
                  </a:lnTo>
                  <a:lnTo>
                    <a:pt x="87252" y="108431"/>
                  </a:lnTo>
                  <a:lnTo>
                    <a:pt x="91671" y="105708"/>
                  </a:lnTo>
                  <a:lnTo>
                    <a:pt x="95864" y="102419"/>
                  </a:lnTo>
                  <a:lnTo>
                    <a:pt x="99830" y="98676"/>
                  </a:lnTo>
                  <a:lnTo>
                    <a:pt x="103342" y="94706"/>
                  </a:lnTo>
                  <a:lnTo>
                    <a:pt x="106402" y="90510"/>
                  </a:lnTo>
                  <a:lnTo>
                    <a:pt x="109008" y="86086"/>
                  </a:lnTo>
                  <a:lnTo>
                    <a:pt x="111161" y="81323"/>
                  </a:lnTo>
                  <a:lnTo>
                    <a:pt x="112974" y="76672"/>
                  </a:lnTo>
                  <a:lnTo>
                    <a:pt x="114220" y="71682"/>
                  </a:lnTo>
                  <a:lnTo>
                    <a:pt x="115127" y="66805"/>
                  </a:lnTo>
                  <a:lnTo>
                    <a:pt x="115467" y="61814"/>
                  </a:lnTo>
                  <a:lnTo>
                    <a:pt x="115354" y="56710"/>
                  </a:lnTo>
                  <a:lnTo>
                    <a:pt x="114900" y="51833"/>
                  </a:lnTo>
                  <a:lnTo>
                    <a:pt x="113881" y="46843"/>
                  </a:lnTo>
                  <a:lnTo>
                    <a:pt x="112521" y="42079"/>
                  </a:lnTo>
                  <a:lnTo>
                    <a:pt x="111614" y="39697"/>
                  </a:lnTo>
                  <a:lnTo>
                    <a:pt x="110708" y="37315"/>
                  </a:lnTo>
                  <a:lnTo>
                    <a:pt x="109575" y="35047"/>
                  </a:lnTo>
                  <a:lnTo>
                    <a:pt x="108441" y="32778"/>
                  </a:lnTo>
                  <a:lnTo>
                    <a:pt x="106402" y="29376"/>
                  </a:lnTo>
                  <a:lnTo>
                    <a:pt x="104022" y="26200"/>
                  </a:lnTo>
                  <a:lnTo>
                    <a:pt x="101416" y="23024"/>
                  </a:lnTo>
                  <a:lnTo>
                    <a:pt x="98696" y="20189"/>
                  </a:lnTo>
                  <a:lnTo>
                    <a:pt x="94957" y="16786"/>
                  </a:lnTo>
                  <a:lnTo>
                    <a:pt x="91104" y="13950"/>
                  </a:lnTo>
                  <a:lnTo>
                    <a:pt x="87025" y="11342"/>
                  </a:lnTo>
                  <a:lnTo>
                    <a:pt x="82832" y="9413"/>
                  </a:lnTo>
                  <a:lnTo>
                    <a:pt x="78526" y="7599"/>
                  </a:lnTo>
                  <a:lnTo>
                    <a:pt x="74107" y="6238"/>
                  </a:lnTo>
                  <a:lnTo>
                    <a:pt x="69575" y="5217"/>
                  </a:lnTo>
                  <a:lnTo>
                    <a:pt x="65042" y="4650"/>
                  </a:lnTo>
                  <a:lnTo>
                    <a:pt x="58923" y="4423"/>
                  </a:lnTo>
                  <a:close/>
                  <a:moveTo>
                    <a:pt x="58923" y="0"/>
                  </a:moveTo>
                  <a:lnTo>
                    <a:pt x="65495" y="226"/>
                  </a:lnTo>
                  <a:lnTo>
                    <a:pt x="70254" y="907"/>
                  </a:lnTo>
                  <a:lnTo>
                    <a:pt x="75240" y="1928"/>
                  </a:lnTo>
                  <a:lnTo>
                    <a:pt x="80113" y="3402"/>
                  </a:lnTo>
                  <a:lnTo>
                    <a:pt x="84759" y="5330"/>
                  </a:lnTo>
                  <a:lnTo>
                    <a:pt x="89178" y="7599"/>
                  </a:lnTo>
                  <a:lnTo>
                    <a:pt x="93597" y="10207"/>
                  </a:lnTo>
                  <a:lnTo>
                    <a:pt x="97790" y="13383"/>
                  </a:lnTo>
                  <a:lnTo>
                    <a:pt x="101756" y="16786"/>
                  </a:lnTo>
                  <a:lnTo>
                    <a:pt x="104249" y="19508"/>
                  </a:lnTo>
                  <a:lnTo>
                    <a:pt x="106515" y="22117"/>
                  </a:lnTo>
                  <a:lnTo>
                    <a:pt x="108668" y="25066"/>
                  </a:lnTo>
                  <a:lnTo>
                    <a:pt x="110708" y="28015"/>
                  </a:lnTo>
                  <a:lnTo>
                    <a:pt x="112521" y="31077"/>
                  </a:lnTo>
                  <a:lnTo>
                    <a:pt x="114107" y="34026"/>
                  </a:lnTo>
                  <a:lnTo>
                    <a:pt x="115467" y="37202"/>
                  </a:lnTo>
                  <a:lnTo>
                    <a:pt x="116600" y="40491"/>
                  </a:lnTo>
                  <a:lnTo>
                    <a:pt x="118186" y="45708"/>
                  </a:lnTo>
                  <a:lnTo>
                    <a:pt x="119320" y="51039"/>
                  </a:lnTo>
                  <a:lnTo>
                    <a:pt x="119773" y="56483"/>
                  </a:lnTo>
                  <a:lnTo>
                    <a:pt x="120000" y="61814"/>
                  </a:lnTo>
                  <a:lnTo>
                    <a:pt x="119433" y="67258"/>
                  </a:lnTo>
                  <a:lnTo>
                    <a:pt x="118526" y="72589"/>
                  </a:lnTo>
                  <a:lnTo>
                    <a:pt x="117167" y="77920"/>
                  </a:lnTo>
                  <a:lnTo>
                    <a:pt x="115354" y="83024"/>
                  </a:lnTo>
                  <a:lnTo>
                    <a:pt x="112974" y="88128"/>
                  </a:lnTo>
                  <a:lnTo>
                    <a:pt x="110141" y="92892"/>
                  </a:lnTo>
                  <a:lnTo>
                    <a:pt x="106855" y="97429"/>
                  </a:lnTo>
                  <a:lnTo>
                    <a:pt x="103002" y="101739"/>
                  </a:lnTo>
                  <a:lnTo>
                    <a:pt x="99943" y="104801"/>
                  </a:lnTo>
                  <a:lnTo>
                    <a:pt x="96657" y="107637"/>
                  </a:lnTo>
                  <a:lnTo>
                    <a:pt x="93257" y="110018"/>
                  </a:lnTo>
                  <a:lnTo>
                    <a:pt x="89631" y="112173"/>
                  </a:lnTo>
                  <a:lnTo>
                    <a:pt x="85892" y="114215"/>
                  </a:lnTo>
                  <a:lnTo>
                    <a:pt x="82266" y="115803"/>
                  </a:lnTo>
                  <a:lnTo>
                    <a:pt x="78300" y="117277"/>
                  </a:lnTo>
                  <a:lnTo>
                    <a:pt x="74334" y="118298"/>
                  </a:lnTo>
                  <a:lnTo>
                    <a:pt x="70934" y="118979"/>
                  </a:lnTo>
                  <a:lnTo>
                    <a:pt x="67648" y="119546"/>
                  </a:lnTo>
                  <a:lnTo>
                    <a:pt x="64135" y="119886"/>
                  </a:lnTo>
                  <a:lnTo>
                    <a:pt x="60736" y="120000"/>
                  </a:lnTo>
                  <a:lnTo>
                    <a:pt x="59150" y="120000"/>
                  </a:lnTo>
                  <a:lnTo>
                    <a:pt x="57677" y="120000"/>
                  </a:lnTo>
                  <a:lnTo>
                    <a:pt x="55977" y="119886"/>
                  </a:lnTo>
                  <a:lnTo>
                    <a:pt x="54504" y="119773"/>
                  </a:lnTo>
                  <a:lnTo>
                    <a:pt x="49518" y="119092"/>
                  </a:lnTo>
                  <a:lnTo>
                    <a:pt x="44759" y="118071"/>
                  </a:lnTo>
                  <a:lnTo>
                    <a:pt x="39886" y="116597"/>
                  </a:lnTo>
                  <a:lnTo>
                    <a:pt x="35240" y="114669"/>
                  </a:lnTo>
                  <a:lnTo>
                    <a:pt x="30708" y="112400"/>
                  </a:lnTo>
                  <a:lnTo>
                    <a:pt x="26402" y="109792"/>
                  </a:lnTo>
                  <a:lnTo>
                    <a:pt x="22209" y="106729"/>
                  </a:lnTo>
                  <a:lnTo>
                    <a:pt x="18130" y="103213"/>
                  </a:lnTo>
                  <a:lnTo>
                    <a:pt x="14164" y="98903"/>
                  </a:lnTo>
                  <a:lnTo>
                    <a:pt x="10651" y="94253"/>
                  </a:lnTo>
                  <a:lnTo>
                    <a:pt x="7592" y="89489"/>
                  </a:lnTo>
                  <a:lnTo>
                    <a:pt x="5099" y="84385"/>
                  </a:lnTo>
                  <a:lnTo>
                    <a:pt x="3059" y="79168"/>
                  </a:lnTo>
                  <a:lnTo>
                    <a:pt x="1586" y="73837"/>
                  </a:lnTo>
                  <a:lnTo>
                    <a:pt x="566" y="68393"/>
                  </a:lnTo>
                  <a:lnTo>
                    <a:pt x="0" y="62948"/>
                  </a:lnTo>
                  <a:lnTo>
                    <a:pt x="0" y="57391"/>
                  </a:lnTo>
                  <a:lnTo>
                    <a:pt x="566" y="51947"/>
                  </a:lnTo>
                  <a:lnTo>
                    <a:pt x="1586" y="46502"/>
                  </a:lnTo>
                  <a:lnTo>
                    <a:pt x="2946" y="41058"/>
                  </a:lnTo>
                  <a:lnTo>
                    <a:pt x="4192" y="37882"/>
                  </a:lnTo>
                  <a:lnTo>
                    <a:pt x="5439" y="34706"/>
                  </a:lnTo>
                  <a:lnTo>
                    <a:pt x="7025" y="31531"/>
                  </a:lnTo>
                  <a:lnTo>
                    <a:pt x="8725" y="28582"/>
                  </a:lnTo>
                  <a:lnTo>
                    <a:pt x="10538" y="25860"/>
                  </a:lnTo>
                  <a:lnTo>
                    <a:pt x="12577" y="23137"/>
                  </a:lnTo>
                  <a:lnTo>
                    <a:pt x="14617" y="20642"/>
                  </a:lnTo>
                  <a:lnTo>
                    <a:pt x="16883" y="18147"/>
                  </a:lnTo>
                  <a:lnTo>
                    <a:pt x="20283" y="14971"/>
                  </a:lnTo>
                  <a:lnTo>
                    <a:pt x="23796" y="12022"/>
                  </a:lnTo>
                  <a:lnTo>
                    <a:pt x="27535" y="9413"/>
                  </a:lnTo>
                  <a:lnTo>
                    <a:pt x="31388" y="7032"/>
                  </a:lnTo>
                  <a:lnTo>
                    <a:pt x="35467" y="5217"/>
                  </a:lnTo>
                  <a:lnTo>
                    <a:pt x="39546" y="3516"/>
                  </a:lnTo>
                  <a:lnTo>
                    <a:pt x="45892" y="1587"/>
                  </a:lnTo>
                  <a:lnTo>
                    <a:pt x="52351" y="453"/>
                  </a:lnTo>
                  <a:lnTo>
                    <a:pt x="58923" y="0"/>
                  </a:lnTo>
                  <a:close/>
                </a:path>
              </a:pathLst>
            </a:custGeom>
            <a:solidFill>
              <a:srgbClr val="00BC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35"/>
            <p:cNvSpPr/>
            <p:nvPr/>
          </p:nvSpPr>
          <p:spPr>
            <a:xfrm>
              <a:off x="2785064" y="3907191"/>
              <a:ext cx="772500" cy="8337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575" y="11683"/>
                  </a:lnTo>
                  <a:lnTo>
                    <a:pt x="3938" y="23123"/>
                  </a:lnTo>
                  <a:lnTo>
                    <a:pt x="7352" y="34320"/>
                  </a:lnTo>
                  <a:lnTo>
                    <a:pt x="12078" y="45273"/>
                  </a:lnTo>
                  <a:lnTo>
                    <a:pt x="17855" y="55983"/>
                  </a:lnTo>
                  <a:lnTo>
                    <a:pt x="24945" y="65963"/>
                  </a:lnTo>
                  <a:lnTo>
                    <a:pt x="32822" y="75699"/>
                  </a:lnTo>
                  <a:lnTo>
                    <a:pt x="42013" y="84949"/>
                  </a:lnTo>
                  <a:lnTo>
                    <a:pt x="50415" y="92008"/>
                  </a:lnTo>
                  <a:lnTo>
                    <a:pt x="59606" y="98093"/>
                  </a:lnTo>
                  <a:lnTo>
                    <a:pt x="69059" y="103691"/>
                  </a:lnTo>
                  <a:lnTo>
                    <a:pt x="78774" y="108559"/>
                  </a:lnTo>
                  <a:lnTo>
                    <a:pt x="89015" y="112697"/>
                  </a:lnTo>
                  <a:lnTo>
                    <a:pt x="99256" y="115618"/>
                  </a:lnTo>
                  <a:lnTo>
                    <a:pt x="109496" y="118296"/>
                  </a:lnTo>
                  <a:lnTo>
                    <a:pt x="120000" y="120000"/>
                  </a:lnTo>
                  <a:lnTo>
                    <a:pt x="115798" y="119269"/>
                  </a:lnTo>
                  <a:lnTo>
                    <a:pt x="105295" y="117809"/>
                  </a:lnTo>
                  <a:lnTo>
                    <a:pt x="95317" y="115375"/>
                  </a:lnTo>
                  <a:lnTo>
                    <a:pt x="85339" y="112210"/>
                  </a:lnTo>
                  <a:lnTo>
                    <a:pt x="76148" y="108316"/>
                  </a:lnTo>
                  <a:lnTo>
                    <a:pt x="66695" y="103935"/>
                  </a:lnTo>
                  <a:lnTo>
                    <a:pt x="57505" y="98336"/>
                  </a:lnTo>
                  <a:lnTo>
                    <a:pt x="49102" y="92494"/>
                  </a:lnTo>
                  <a:lnTo>
                    <a:pt x="40962" y="85679"/>
                  </a:lnTo>
                  <a:lnTo>
                    <a:pt x="32035" y="76916"/>
                  </a:lnTo>
                  <a:lnTo>
                    <a:pt x="24157" y="67667"/>
                  </a:lnTo>
                  <a:lnTo>
                    <a:pt x="17592" y="57931"/>
                  </a:lnTo>
                  <a:lnTo>
                    <a:pt x="12078" y="47464"/>
                  </a:lnTo>
                  <a:lnTo>
                    <a:pt x="7352" y="37241"/>
                  </a:lnTo>
                  <a:lnTo>
                    <a:pt x="4201" y="26288"/>
                  </a:lnTo>
                  <a:lnTo>
                    <a:pt x="1838" y="15578"/>
                  </a:lnTo>
                  <a:lnTo>
                    <a:pt x="262" y="4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7EA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35"/>
            <p:cNvSpPr txBox="1"/>
            <p:nvPr/>
          </p:nvSpPr>
          <p:spPr>
            <a:xfrm>
              <a:off x="3772840" y="4598644"/>
              <a:ext cx="1395000" cy="36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7F7F7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pic>
        <p:nvPicPr>
          <p:cNvPr id="223" name="Google Shape;22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6375" y="3366500"/>
            <a:ext cx="1094050" cy="8216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4" name="Google Shape;224;p35"/>
          <p:cNvGrpSpPr/>
          <p:nvPr/>
        </p:nvGrpSpPr>
        <p:grpSpPr>
          <a:xfrm>
            <a:off x="4170969" y="3110992"/>
            <a:ext cx="2250698" cy="1272594"/>
            <a:chOff x="5210235" y="2044414"/>
            <a:chExt cx="3048900" cy="1787100"/>
          </a:xfrm>
        </p:grpSpPr>
        <p:sp>
          <p:nvSpPr>
            <p:cNvPr id="225" name="Google Shape;225;p35"/>
            <p:cNvSpPr/>
            <p:nvPr/>
          </p:nvSpPr>
          <p:spPr>
            <a:xfrm>
              <a:off x="6689136" y="2098898"/>
              <a:ext cx="1515300" cy="1675800"/>
            </a:xfrm>
            <a:custGeom>
              <a:rect b="b" l="l" r="r" t="t"/>
              <a:pathLst>
                <a:path extrusionOk="0" h="120000" w="120000">
                  <a:moveTo>
                    <a:pt x="52837" y="0"/>
                  </a:moveTo>
                  <a:lnTo>
                    <a:pt x="59864" y="366"/>
                  </a:lnTo>
                  <a:lnTo>
                    <a:pt x="65270" y="855"/>
                  </a:lnTo>
                  <a:lnTo>
                    <a:pt x="70810" y="1955"/>
                  </a:lnTo>
                  <a:lnTo>
                    <a:pt x="76081" y="3421"/>
                  </a:lnTo>
                  <a:lnTo>
                    <a:pt x="81216" y="5376"/>
                  </a:lnTo>
                  <a:lnTo>
                    <a:pt x="86081" y="7576"/>
                  </a:lnTo>
                  <a:lnTo>
                    <a:pt x="90945" y="10264"/>
                  </a:lnTo>
                  <a:lnTo>
                    <a:pt x="95540" y="13441"/>
                  </a:lnTo>
                  <a:lnTo>
                    <a:pt x="99864" y="16863"/>
                  </a:lnTo>
                  <a:lnTo>
                    <a:pt x="104594" y="21384"/>
                  </a:lnTo>
                  <a:lnTo>
                    <a:pt x="108513" y="26150"/>
                  </a:lnTo>
                  <a:lnTo>
                    <a:pt x="112027" y="31160"/>
                  </a:lnTo>
                  <a:lnTo>
                    <a:pt x="114729" y="36537"/>
                  </a:lnTo>
                  <a:lnTo>
                    <a:pt x="116891" y="41914"/>
                  </a:lnTo>
                  <a:lnTo>
                    <a:pt x="118648" y="47535"/>
                  </a:lnTo>
                  <a:lnTo>
                    <a:pt x="119459" y="53156"/>
                  </a:lnTo>
                  <a:lnTo>
                    <a:pt x="120000" y="58900"/>
                  </a:lnTo>
                  <a:lnTo>
                    <a:pt x="119864" y="64643"/>
                  </a:lnTo>
                  <a:lnTo>
                    <a:pt x="118918" y="70386"/>
                  </a:lnTo>
                  <a:lnTo>
                    <a:pt x="117567" y="76008"/>
                  </a:lnTo>
                  <a:lnTo>
                    <a:pt x="115540" y="81629"/>
                  </a:lnTo>
                  <a:lnTo>
                    <a:pt x="112837" y="86883"/>
                  </a:lnTo>
                  <a:lnTo>
                    <a:pt x="109729" y="92138"/>
                  </a:lnTo>
                  <a:lnTo>
                    <a:pt x="105810" y="96904"/>
                  </a:lnTo>
                  <a:lnTo>
                    <a:pt x="101351" y="101547"/>
                  </a:lnTo>
                  <a:lnTo>
                    <a:pt x="98108" y="104358"/>
                  </a:lnTo>
                  <a:lnTo>
                    <a:pt x="94594" y="107046"/>
                  </a:lnTo>
                  <a:lnTo>
                    <a:pt x="90945" y="109368"/>
                  </a:lnTo>
                  <a:lnTo>
                    <a:pt x="87162" y="111568"/>
                  </a:lnTo>
                  <a:lnTo>
                    <a:pt x="83243" y="113523"/>
                  </a:lnTo>
                  <a:lnTo>
                    <a:pt x="79189" y="115112"/>
                  </a:lnTo>
                  <a:lnTo>
                    <a:pt x="75135" y="116578"/>
                  </a:lnTo>
                  <a:lnTo>
                    <a:pt x="71081" y="117678"/>
                  </a:lnTo>
                  <a:lnTo>
                    <a:pt x="67567" y="118411"/>
                  </a:lnTo>
                  <a:lnTo>
                    <a:pt x="67297" y="118533"/>
                  </a:lnTo>
                  <a:lnTo>
                    <a:pt x="67162" y="118533"/>
                  </a:lnTo>
                  <a:lnTo>
                    <a:pt x="61486" y="120000"/>
                  </a:lnTo>
                  <a:lnTo>
                    <a:pt x="65405" y="118900"/>
                  </a:lnTo>
                  <a:lnTo>
                    <a:pt x="69324" y="117433"/>
                  </a:lnTo>
                  <a:lnTo>
                    <a:pt x="73378" y="115967"/>
                  </a:lnTo>
                  <a:lnTo>
                    <a:pt x="77027" y="114012"/>
                  </a:lnTo>
                  <a:lnTo>
                    <a:pt x="80675" y="112057"/>
                  </a:lnTo>
                  <a:lnTo>
                    <a:pt x="84189" y="109735"/>
                  </a:lnTo>
                  <a:lnTo>
                    <a:pt x="87567" y="107291"/>
                  </a:lnTo>
                  <a:lnTo>
                    <a:pt x="90675" y="104358"/>
                  </a:lnTo>
                  <a:lnTo>
                    <a:pt x="95000" y="99959"/>
                  </a:lnTo>
                  <a:lnTo>
                    <a:pt x="98648" y="95315"/>
                  </a:lnTo>
                  <a:lnTo>
                    <a:pt x="101891" y="90305"/>
                  </a:lnTo>
                  <a:lnTo>
                    <a:pt x="104324" y="85295"/>
                  </a:lnTo>
                  <a:lnTo>
                    <a:pt x="106216" y="79918"/>
                  </a:lnTo>
                  <a:lnTo>
                    <a:pt x="107567" y="74663"/>
                  </a:lnTo>
                  <a:lnTo>
                    <a:pt x="108378" y="69042"/>
                  </a:lnTo>
                  <a:lnTo>
                    <a:pt x="108513" y="63543"/>
                  </a:lnTo>
                  <a:lnTo>
                    <a:pt x="108243" y="58044"/>
                  </a:lnTo>
                  <a:lnTo>
                    <a:pt x="107162" y="52668"/>
                  </a:lnTo>
                  <a:lnTo>
                    <a:pt x="105675" y="47291"/>
                  </a:lnTo>
                  <a:lnTo>
                    <a:pt x="103513" y="41914"/>
                  </a:lnTo>
                  <a:lnTo>
                    <a:pt x="100810" y="36904"/>
                  </a:lnTo>
                  <a:lnTo>
                    <a:pt x="97567" y="32138"/>
                  </a:lnTo>
                  <a:lnTo>
                    <a:pt x="93648" y="27494"/>
                  </a:lnTo>
                  <a:lnTo>
                    <a:pt x="89324" y="23095"/>
                  </a:lnTo>
                  <a:lnTo>
                    <a:pt x="85135" y="19796"/>
                  </a:lnTo>
                  <a:lnTo>
                    <a:pt x="80675" y="16863"/>
                  </a:lnTo>
                  <a:lnTo>
                    <a:pt x="76081" y="14297"/>
                  </a:lnTo>
                  <a:lnTo>
                    <a:pt x="71216" y="12097"/>
                  </a:lnTo>
                  <a:lnTo>
                    <a:pt x="66351" y="10264"/>
                  </a:lnTo>
                  <a:lnTo>
                    <a:pt x="61216" y="8920"/>
                  </a:lnTo>
                  <a:lnTo>
                    <a:pt x="56081" y="7820"/>
                  </a:lnTo>
                  <a:lnTo>
                    <a:pt x="50810" y="7087"/>
                  </a:lnTo>
                  <a:lnTo>
                    <a:pt x="44054" y="6965"/>
                  </a:lnTo>
                  <a:lnTo>
                    <a:pt x="37162" y="7454"/>
                  </a:lnTo>
                  <a:lnTo>
                    <a:pt x="30405" y="8553"/>
                  </a:lnTo>
                  <a:lnTo>
                    <a:pt x="23918" y="10264"/>
                  </a:lnTo>
                  <a:lnTo>
                    <a:pt x="17432" y="12586"/>
                  </a:lnTo>
                  <a:lnTo>
                    <a:pt x="11351" y="15763"/>
                  </a:lnTo>
                  <a:lnTo>
                    <a:pt x="5540" y="19429"/>
                  </a:lnTo>
                  <a:lnTo>
                    <a:pt x="0" y="23828"/>
                  </a:lnTo>
                  <a:lnTo>
                    <a:pt x="7027" y="17474"/>
                  </a:lnTo>
                  <a:lnTo>
                    <a:pt x="10810" y="14419"/>
                  </a:lnTo>
                  <a:lnTo>
                    <a:pt x="14729" y="11486"/>
                  </a:lnTo>
                  <a:lnTo>
                    <a:pt x="18783" y="9042"/>
                  </a:lnTo>
                  <a:lnTo>
                    <a:pt x="25135" y="5865"/>
                  </a:lnTo>
                  <a:lnTo>
                    <a:pt x="31756" y="3299"/>
                  </a:lnTo>
                  <a:lnTo>
                    <a:pt x="38783" y="1588"/>
                  </a:lnTo>
                  <a:lnTo>
                    <a:pt x="45675" y="488"/>
                  </a:lnTo>
                  <a:lnTo>
                    <a:pt x="52837" y="0"/>
                  </a:lnTo>
                  <a:close/>
                </a:path>
              </a:pathLst>
            </a:custGeom>
            <a:solidFill>
              <a:srgbClr val="5B8D0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35"/>
            <p:cNvSpPr/>
            <p:nvPr/>
          </p:nvSpPr>
          <p:spPr>
            <a:xfrm>
              <a:off x="6473236" y="2044414"/>
              <a:ext cx="1785900" cy="1787100"/>
            </a:xfrm>
            <a:custGeom>
              <a:rect b="b" l="l" r="r" t="t"/>
              <a:pathLst>
                <a:path extrusionOk="0" h="120000" w="120000">
                  <a:moveTo>
                    <a:pt x="58863" y="4427"/>
                  </a:moveTo>
                  <a:lnTo>
                    <a:pt x="52954" y="4881"/>
                  </a:lnTo>
                  <a:lnTo>
                    <a:pt x="46818" y="6017"/>
                  </a:lnTo>
                  <a:lnTo>
                    <a:pt x="41022" y="7606"/>
                  </a:lnTo>
                  <a:lnTo>
                    <a:pt x="35454" y="9990"/>
                  </a:lnTo>
                  <a:lnTo>
                    <a:pt x="30000" y="13169"/>
                  </a:lnTo>
                  <a:lnTo>
                    <a:pt x="26477" y="15553"/>
                  </a:lnTo>
                  <a:lnTo>
                    <a:pt x="23181" y="18278"/>
                  </a:lnTo>
                  <a:lnTo>
                    <a:pt x="20000" y="21229"/>
                  </a:lnTo>
                  <a:lnTo>
                    <a:pt x="16704" y="24862"/>
                  </a:lnTo>
                  <a:lnTo>
                    <a:pt x="13863" y="28836"/>
                  </a:lnTo>
                  <a:lnTo>
                    <a:pt x="11363" y="32923"/>
                  </a:lnTo>
                  <a:lnTo>
                    <a:pt x="9204" y="37123"/>
                  </a:lnTo>
                  <a:lnTo>
                    <a:pt x="7500" y="41438"/>
                  </a:lnTo>
                  <a:lnTo>
                    <a:pt x="6250" y="45865"/>
                  </a:lnTo>
                  <a:lnTo>
                    <a:pt x="5227" y="50406"/>
                  </a:lnTo>
                  <a:lnTo>
                    <a:pt x="4545" y="54947"/>
                  </a:lnTo>
                  <a:lnTo>
                    <a:pt x="4431" y="59602"/>
                  </a:lnTo>
                  <a:lnTo>
                    <a:pt x="4545" y="64257"/>
                  </a:lnTo>
                  <a:lnTo>
                    <a:pt x="5113" y="68798"/>
                  </a:lnTo>
                  <a:lnTo>
                    <a:pt x="5909" y="73339"/>
                  </a:lnTo>
                  <a:lnTo>
                    <a:pt x="6931" y="76631"/>
                  </a:lnTo>
                  <a:lnTo>
                    <a:pt x="8068" y="79924"/>
                  </a:lnTo>
                  <a:lnTo>
                    <a:pt x="9431" y="83103"/>
                  </a:lnTo>
                  <a:lnTo>
                    <a:pt x="10909" y="86281"/>
                  </a:lnTo>
                  <a:lnTo>
                    <a:pt x="13068" y="89801"/>
                  </a:lnTo>
                  <a:lnTo>
                    <a:pt x="15454" y="93434"/>
                  </a:lnTo>
                  <a:lnTo>
                    <a:pt x="18295" y="96726"/>
                  </a:lnTo>
                  <a:lnTo>
                    <a:pt x="21363" y="99905"/>
                  </a:lnTo>
                  <a:lnTo>
                    <a:pt x="25000" y="103197"/>
                  </a:lnTo>
                  <a:lnTo>
                    <a:pt x="28863" y="106035"/>
                  </a:lnTo>
                  <a:lnTo>
                    <a:pt x="32840" y="108533"/>
                  </a:lnTo>
                  <a:lnTo>
                    <a:pt x="37045" y="110690"/>
                  </a:lnTo>
                  <a:lnTo>
                    <a:pt x="41363" y="112393"/>
                  </a:lnTo>
                  <a:lnTo>
                    <a:pt x="45795" y="113869"/>
                  </a:lnTo>
                  <a:lnTo>
                    <a:pt x="50454" y="114664"/>
                  </a:lnTo>
                  <a:lnTo>
                    <a:pt x="55000" y="115345"/>
                  </a:lnTo>
                  <a:lnTo>
                    <a:pt x="61022" y="115572"/>
                  </a:lnTo>
                  <a:lnTo>
                    <a:pt x="67045" y="115118"/>
                  </a:lnTo>
                  <a:lnTo>
                    <a:pt x="73181" y="114096"/>
                  </a:lnTo>
                  <a:lnTo>
                    <a:pt x="78977" y="112280"/>
                  </a:lnTo>
                  <a:lnTo>
                    <a:pt x="84545" y="109895"/>
                  </a:lnTo>
                  <a:lnTo>
                    <a:pt x="90000" y="106830"/>
                  </a:lnTo>
                  <a:lnTo>
                    <a:pt x="93409" y="104446"/>
                  </a:lnTo>
                  <a:lnTo>
                    <a:pt x="96704" y="101721"/>
                  </a:lnTo>
                  <a:lnTo>
                    <a:pt x="99886" y="98770"/>
                  </a:lnTo>
                  <a:lnTo>
                    <a:pt x="103636" y="94456"/>
                  </a:lnTo>
                  <a:lnTo>
                    <a:pt x="106931" y="90028"/>
                  </a:lnTo>
                  <a:lnTo>
                    <a:pt x="109545" y="85146"/>
                  </a:lnTo>
                  <a:lnTo>
                    <a:pt x="111818" y="80264"/>
                  </a:lnTo>
                  <a:lnTo>
                    <a:pt x="113522" y="75042"/>
                  </a:lnTo>
                  <a:lnTo>
                    <a:pt x="114659" y="69820"/>
                  </a:lnTo>
                  <a:lnTo>
                    <a:pt x="115454" y="64484"/>
                  </a:lnTo>
                  <a:lnTo>
                    <a:pt x="115568" y="59148"/>
                  </a:lnTo>
                  <a:lnTo>
                    <a:pt x="115113" y="53812"/>
                  </a:lnTo>
                  <a:lnTo>
                    <a:pt x="114431" y="48590"/>
                  </a:lnTo>
                  <a:lnTo>
                    <a:pt x="112954" y="43368"/>
                  </a:lnTo>
                  <a:lnTo>
                    <a:pt x="111136" y="38372"/>
                  </a:lnTo>
                  <a:lnTo>
                    <a:pt x="108863" y="33377"/>
                  </a:lnTo>
                  <a:lnTo>
                    <a:pt x="105909" y="28722"/>
                  </a:lnTo>
                  <a:lnTo>
                    <a:pt x="102613" y="24295"/>
                  </a:lnTo>
                  <a:lnTo>
                    <a:pt x="98636" y="20094"/>
                  </a:lnTo>
                  <a:lnTo>
                    <a:pt x="95000" y="16915"/>
                  </a:lnTo>
                  <a:lnTo>
                    <a:pt x="91136" y="13964"/>
                  </a:lnTo>
                  <a:lnTo>
                    <a:pt x="87045" y="11466"/>
                  </a:lnTo>
                  <a:lnTo>
                    <a:pt x="82954" y="9422"/>
                  </a:lnTo>
                  <a:lnTo>
                    <a:pt x="78636" y="7606"/>
                  </a:lnTo>
                  <a:lnTo>
                    <a:pt x="74204" y="6244"/>
                  </a:lnTo>
                  <a:lnTo>
                    <a:pt x="69545" y="5222"/>
                  </a:lnTo>
                  <a:lnTo>
                    <a:pt x="65000" y="4768"/>
                  </a:lnTo>
                  <a:lnTo>
                    <a:pt x="58863" y="4427"/>
                  </a:lnTo>
                  <a:close/>
                  <a:moveTo>
                    <a:pt x="58863" y="0"/>
                  </a:moveTo>
                  <a:lnTo>
                    <a:pt x="65340" y="227"/>
                  </a:lnTo>
                  <a:lnTo>
                    <a:pt x="70340" y="908"/>
                  </a:lnTo>
                  <a:lnTo>
                    <a:pt x="75340" y="1929"/>
                  </a:lnTo>
                  <a:lnTo>
                    <a:pt x="80000" y="3405"/>
                  </a:lnTo>
                  <a:lnTo>
                    <a:pt x="84659" y="5335"/>
                  </a:lnTo>
                  <a:lnTo>
                    <a:pt x="89204" y="7606"/>
                  </a:lnTo>
                  <a:lnTo>
                    <a:pt x="93522" y="10331"/>
                  </a:lnTo>
                  <a:lnTo>
                    <a:pt x="97727" y="13509"/>
                  </a:lnTo>
                  <a:lnTo>
                    <a:pt x="101818" y="16915"/>
                  </a:lnTo>
                  <a:lnTo>
                    <a:pt x="105909" y="21456"/>
                  </a:lnTo>
                  <a:lnTo>
                    <a:pt x="109545" y="26338"/>
                  </a:lnTo>
                  <a:lnTo>
                    <a:pt x="112613" y="31333"/>
                  </a:lnTo>
                  <a:lnTo>
                    <a:pt x="115340" y="36556"/>
                  </a:lnTo>
                  <a:lnTo>
                    <a:pt x="117159" y="42005"/>
                  </a:lnTo>
                  <a:lnTo>
                    <a:pt x="118750" y="47682"/>
                  </a:lnTo>
                  <a:lnTo>
                    <a:pt x="119659" y="53358"/>
                  </a:lnTo>
                  <a:lnTo>
                    <a:pt x="120000" y="59148"/>
                  </a:lnTo>
                  <a:lnTo>
                    <a:pt x="119772" y="64824"/>
                  </a:lnTo>
                  <a:lnTo>
                    <a:pt x="119090" y="70614"/>
                  </a:lnTo>
                  <a:lnTo>
                    <a:pt x="117840" y="76291"/>
                  </a:lnTo>
                  <a:lnTo>
                    <a:pt x="115909" y="81740"/>
                  </a:lnTo>
                  <a:lnTo>
                    <a:pt x="113522" y="87190"/>
                  </a:lnTo>
                  <a:lnTo>
                    <a:pt x="110568" y="92298"/>
                  </a:lnTo>
                  <a:lnTo>
                    <a:pt x="107159" y="97180"/>
                  </a:lnTo>
                  <a:lnTo>
                    <a:pt x="103068" y="101721"/>
                  </a:lnTo>
                  <a:lnTo>
                    <a:pt x="99772" y="105127"/>
                  </a:lnTo>
                  <a:lnTo>
                    <a:pt x="96136" y="107965"/>
                  </a:lnTo>
                  <a:lnTo>
                    <a:pt x="92386" y="110577"/>
                  </a:lnTo>
                  <a:lnTo>
                    <a:pt x="88636" y="112847"/>
                  </a:lnTo>
                  <a:lnTo>
                    <a:pt x="84545" y="114891"/>
                  </a:lnTo>
                  <a:lnTo>
                    <a:pt x="80454" y="116480"/>
                  </a:lnTo>
                  <a:lnTo>
                    <a:pt x="74204" y="118410"/>
                  </a:lnTo>
                  <a:lnTo>
                    <a:pt x="67727" y="119545"/>
                  </a:lnTo>
                  <a:lnTo>
                    <a:pt x="61022" y="120000"/>
                  </a:lnTo>
                  <a:lnTo>
                    <a:pt x="54431" y="119772"/>
                  </a:lnTo>
                  <a:lnTo>
                    <a:pt x="49659" y="119205"/>
                  </a:lnTo>
                  <a:lnTo>
                    <a:pt x="44659" y="118070"/>
                  </a:lnTo>
                  <a:lnTo>
                    <a:pt x="39886" y="116594"/>
                  </a:lnTo>
                  <a:lnTo>
                    <a:pt x="35340" y="114664"/>
                  </a:lnTo>
                  <a:lnTo>
                    <a:pt x="30681" y="112393"/>
                  </a:lnTo>
                  <a:lnTo>
                    <a:pt x="26250" y="109782"/>
                  </a:lnTo>
                  <a:lnTo>
                    <a:pt x="22045" y="106603"/>
                  </a:lnTo>
                  <a:lnTo>
                    <a:pt x="18181" y="103197"/>
                  </a:lnTo>
                  <a:lnTo>
                    <a:pt x="14886" y="99451"/>
                  </a:lnTo>
                  <a:lnTo>
                    <a:pt x="11818" y="95818"/>
                  </a:lnTo>
                  <a:lnTo>
                    <a:pt x="9090" y="91844"/>
                  </a:lnTo>
                  <a:lnTo>
                    <a:pt x="6704" y="87644"/>
                  </a:lnTo>
                  <a:lnTo>
                    <a:pt x="5227" y="84692"/>
                  </a:lnTo>
                  <a:lnTo>
                    <a:pt x="3863" y="81400"/>
                  </a:lnTo>
                  <a:lnTo>
                    <a:pt x="2727" y="78221"/>
                  </a:lnTo>
                  <a:lnTo>
                    <a:pt x="1704" y="74929"/>
                  </a:lnTo>
                  <a:lnTo>
                    <a:pt x="795" y="69933"/>
                  </a:lnTo>
                  <a:lnTo>
                    <a:pt x="113" y="64824"/>
                  </a:lnTo>
                  <a:lnTo>
                    <a:pt x="0" y="59943"/>
                  </a:lnTo>
                  <a:lnTo>
                    <a:pt x="113" y="54834"/>
                  </a:lnTo>
                  <a:lnTo>
                    <a:pt x="795" y="49839"/>
                  </a:lnTo>
                  <a:lnTo>
                    <a:pt x="1704" y="44957"/>
                  </a:lnTo>
                  <a:lnTo>
                    <a:pt x="3295" y="40075"/>
                  </a:lnTo>
                  <a:lnTo>
                    <a:pt x="5227" y="35421"/>
                  </a:lnTo>
                  <a:lnTo>
                    <a:pt x="7500" y="30879"/>
                  </a:lnTo>
                  <a:lnTo>
                    <a:pt x="10113" y="26452"/>
                  </a:lnTo>
                  <a:lnTo>
                    <a:pt x="13295" y="22138"/>
                  </a:lnTo>
                  <a:lnTo>
                    <a:pt x="16818" y="18164"/>
                  </a:lnTo>
                  <a:lnTo>
                    <a:pt x="20227" y="14985"/>
                  </a:lnTo>
                  <a:lnTo>
                    <a:pt x="23863" y="12034"/>
                  </a:lnTo>
                  <a:lnTo>
                    <a:pt x="27500" y="9422"/>
                  </a:lnTo>
                  <a:lnTo>
                    <a:pt x="31363" y="7152"/>
                  </a:lnTo>
                  <a:lnTo>
                    <a:pt x="35454" y="5222"/>
                  </a:lnTo>
                  <a:lnTo>
                    <a:pt x="39431" y="3519"/>
                  </a:lnTo>
                  <a:lnTo>
                    <a:pt x="45795" y="1702"/>
                  </a:lnTo>
                  <a:lnTo>
                    <a:pt x="52272" y="454"/>
                  </a:lnTo>
                  <a:lnTo>
                    <a:pt x="58863" y="0"/>
                  </a:lnTo>
                  <a:close/>
                </a:path>
              </a:pathLst>
            </a:custGeom>
            <a:solidFill>
              <a:srgbClr val="7ABC0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35"/>
            <p:cNvSpPr/>
            <p:nvPr/>
          </p:nvSpPr>
          <p:spPr>
            <a:xfrm>
              <a:off x="6409304" y="2275462"/>
              <a:ext cx="1162200" cy="1545300"/>
            </a:xfrm>
            <a:custGeom>
              <a:rect b="b" l="l" r="r" t="t"/>
              <a:pathLst>
                <a:path extrusionOk="0" h="120000" w="120000">
                  <a:moveTo>
                    <a:pt x="33133" y="0"/>
                  </a:moveTo>
                  <a:lnTo>
                    <a:pt x="27811" y="4595"/>
                  </a:lnTo>
                  <a:lnTo>
                    <a:pt x="23004" y="9584"/>
                  </a:lnTo>
                  <a:lnTo>
                    <a:pt x="19055" y="14704"/>
                  </a:lnTo>
                  <a:lnTo>
                    <a:pt x="15622" y="19956"/>
                  </a:lnTo>
                  <a:lnTo>
                    <a:pt x="12703" y="25339"/>
                  </a:lnTo>
                  <a:lnTo>
                    <a:pt x="10300" y="30984"/>
                  </a:lnTo>
                  <a:lnTo>
                    <a:pt x="8927" y="36630"/>
                  </a:lnTo>
                  <a:lnTo>
                    <a:pt x="7896" y="42407"/>
                  </a:lnTo>
                  <a:lnTo>
                    <a:pt x="7725" y="48315"/>
                  </a:lnTo>
                  <a:lnTo>
                    <a:pt x="7896" y="53960"/>
                  </a:lnTo>
                  <a:lnTo>
                    <a:pt x="8927" y="59868"/>
                  </a:lnTo>
                  <a:lnTo>
                    <a:pt x="10300" y="65645"/>
                  </a:lnTo>
                  <a:lnTo>
                    <a:pt x="11845" y="69452"/>
                  </a:lnTo>
                  <a:lnTo>
                    <a:pt x="13562" y="73129"/>
                  </a:lnTo>
                  <a:lnTo>
                    <a:pt x="15622" y="76936"/>
                  </a:lnTo>
                  <a:lnTo>
                    <a:pt x="17854" y="80350"/>
                  </a:lnTo>
                  <a:lnTo>
                    <a:pt x="21459" y="85207"/>
                  </a:lnTo>
                  <a:lnTo>
                    <a:pt x="25579" y="89803"/>
                  </a:lnTo>
                  <a:lnTo>
                    <a:pt x="30214" y="94004"/>
                  </a:lnTo>
                  <a:lnTo>
                    <a:pt x="35193" y="98336"/>
                  </a:lnTo>
                  <a:lnTo>
                    <a:pt x="41030" y="102275"/>
                  </a:lnTo>
                  <a:lnTo>
                    <a:pt x="47381" y="105951"/>
                  </a:lnTo>
                  <a:lnTo>
                    <a:pt x="54077" y="108971"/>
                  </a:lnTo>
                  <a:lnTo>
                    <a:pt x="61115" y="111597"/>
                  </a:lnTo>
                  <a:lnTo>
                    <a:pt x="67982" y="113829"/>
                  </a:lnTo>
                  <a:lnTo>
                    <a:pt x="75193" y="115536"/>
                  </a:lnTo>
                  <a:lnTo>
                    <a:pt x="82746" y="116849"/>
                  </a:lnTo>
                  <a:lnTo>
                    <a:pt x="89957" y="117505"/>
                  </a:lnTo>
                  <a:lnTo>
                    <a:pt x="97510" y="117768"/>
                  </a:lnTo>
                  <a:lnTo>
                    <a:pt x="104892" y="117636"/>
                  </a:lnTo>
                  <a:lnTo>
                    <a:pt x="112446" y="116980"/>
                  </a:lnTo>
                  <a:lnTo>
                    <a:pt x="119999" y="115929"/>
                  </a:lnTo>
                  <a:lnTo>
                    <a:pt x="107811" y="118161"/>
                  </a:lnTo>
                  <a:lnTo>
                    <a:pt x="100772" y="119080"/>
                  </a:lnTo>
                  <a:lnTo>
                    <a:pt x="93733" y="119737"/>
                  </a:lnTo>
                  <a:lnTo>
                    <a:pt x="86351" y="120000"/>
                  </a:lnTo>
                  <a:lnTo>
                    <a:pt x="79313" y="119737"/>
                  </a:lnTo>
                  <a:lnTo>
                    <a:pt x="72103" y="118949"/>
                  </a:lnTo>
                  <a:lnTo>
                    <a:pt x="65064" y="117768"/>
                  </a:lnTo>
                  <a:lnTo>
                    <a:pt x="58197" y="116192"/>
                  </a:lnTo>
                  <a:lnTo>
                    <a:pt x="51330" y="113960"/>
                  </a:lnTo>
                  <a:lnTo>
                    <a:pt x="44806" y="111466"/>
                  </a:lnTo>
                  <a:lnTo>
                    <a:pt x="38454" y="108577"/>
                  </a:lnTo>
                  <a:lnTo>
                    <a:pt x="32274" y="105032"/>
                  </a:lnTo>
                  <a:lnTo>
                    <a:pt x="26437" y="101225"/>
                  </a:lnTo>
                  <a:lnTo>
                    <a:pt x="21630" y="97286"/>
                  </a:lnTo>
                  <a:lnTo>
                    <a:pt x="17339" y="93085"/>
                  </a:lnTo>
                  <a:lnTo>
                    <a:pt x="13218" y="88621"/>
                  </a:lnTo>
                  <a:lnTo>
                    <a:pt x="9957" y="84026"/>
                  </a:lnTo>
                  <a:lnTo>
                    <a:pt x="7725" y="80612"/>
                  </a:lnTo>
                  <a:lnTo>
                    <a:pt x="5836" y="77067"/>
                  </a:lnTo>
                  <a:lnTo>
                    <a:pt x="4120" y="73522"/>
                  </a:lnTo>
                  <a:lnTo>
                    <a:pt x="2746" y="69846"/>
                  </a:lnTo>
                  <a:lnTo>
                    <a:pt x="1373" y="64332"/>
                  </a:lnTo>
                  <a:lnTo>
                    <a:pt x="343" y="58687"/>
                  </a:lnTo>
                  <a:lnTo>
                    <a:pt x="0" y="53304"/>
                  </a:lnTo>
                  <a:lnTo>
                    <a:pt x="343" y="47658"/>
                  </a:lnTo>
                  <a:lnTo>
                    <a:pt x="1373" y="42144"/>
                  </a:lnTo>
                  <a:lnTo>
                    <a:pt x="2918" y="36630"/>
                  </a:lnTo>
                  <a:lnTo>
                    <a:pt x="4978" y="31247"/>
                  </a:lnTo>
                  <a:lnTo>
                    <a:pt x="7725" y="25995"/>
                  </a:lnTo>
                  <a:lnTo>
                    <a:pt x="10987" y="20875"/>
                  </a:lnTo>
                  <a:lnTo>
                    <a:pt x="14935" y="16017"/>
                  </a:lnTo>
                  <a:lnTo>
                    <a:pt x="19399" y="11291"/>
                  </a:lnTo>
                  <a:lnTo>
                    <a:pt x="24549" y="6958"/>
                  </a:lnTo>
                  <a:lnTo>
                    <a:pt x="33133" y="0"/>
                  </a:lnTo>
                  <a:close/>
                </a:path>
              </a:pathLst>
            </a:custGeom>
            <a:solidFill>
              <a:srgbClr val="5B8D0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8" name="Google Shape;228;p35"/>
            <p:cNvGrpSpPr/>
            <p:nvPr/>
          </p:nvGrpSpPr>
          <p:grpSpPr>
            <a:xfrm>
              <a:off x="5210235" y="2365890"/>
              <a:ext cx="630353" cy="347021"/>
              <a:chOff x="3968275" y="415900"/>
              <a:chExt cx="373875" cy="205825"/>
            </a:xfrm>
          </p:grpSpPr>
          <p:sp>
            <p:nvSpPr>
              <p:cNvPr id="229" name="Google Shape;229;p35"/>
              <p:cNvSpPr/>
              <p:nvPr/>
            </p:nvSpPr>
            <p:spPr>
              <a:xfrm>
                <a:off x="4295850" y="442075"/>
                <a:ext cx="46300" cy="26225"/>
              </a:xfrm>
              <a:custGeom>
                <a:rect b="b" l="l" r="r" t="t"/>
                <a:pathLst>
                  <a:path extrusionOk="0" fill="none" h="1049" w="1852">
                    <a:moveTo>
                      <a:pt x="1" y="1"/>
                    </a:moveTo>
                    <a:lnTo>
                      <a:pt x="1852" y="1048"/>
                    </a:lnTo>
                  </a:path>
                </a:pathLst>
              </a:custGeom>
              <a:noFill/>
              <a:ln cap="rnd" cmpd="sng" w="12175">
                <a:solidFill>
                  <a:srgbClr val="7ABC0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5"/>
              <p:cNvSpPr/>
              <p:nvPr/>
            </p:nvSpPr>
            <p:spPr>
              <a:xfrm>
                <a:off x="4296475" y="415900"/>
                <a:ext cx="45075" cy="78575"/>
              </a:xfrm>
              <a:custGeom>
                <a:rect b="b" l="l" r="r" t="t"/>
                <a:pathLst>
                  <a:path extrusionOk="0" fill="none" h="3143" w="1803">
                    <a:moveTo>
                      <a:pt x="1802" y="1"/>
                    </a:moveTo>
                    <a:lnTo>
                      <a:pt x="0" y="3142"/>
                    </a:lnTo>
                  </a:path>
                </a:pathLst>
              </a:custGeom>
              <a:noFill/>
              <a:ln cap="rnd" cmpd="sng" w="12175">
                <a:solidFill>
                  <a:srgbClr val="7ABC0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5"/>
              <p:cNvSpPr/>
              <p:nvPr/>
            </p:nvSpPr>
            <p:spPr>
              <a:xfrm>
                <a:off x="3968275" y="590050"/>
                <a:ext cx="25" cy="6100"/>
              </a:xfrm>
              <a:custGeom>
                <a:rect b="b" l="l" r="r" t="t"/>
                <a:pathLst>
                  <a:path extrusionOk="0" fill="none" h="244" w="1">
                    <a:moveTo>
                      <a:pt x="1" y="244"/>
                    </a:moveTo>
                    <a:lnTo>
                      <a:pt x="1" y="244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12175">
                <a:solidFill>
                  <a:srgbClr val="7ABC0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35"/>
              <p:cNvSpPr/>
              <p:nvPr/>
            </p:nvSpPr>
            <p:spPr>
              <a:xfrm>
                <a:off x="3970725" y="558375"/>
                <a:ext cx="1850" cy="12200"/>
              </a:xfrm>
              <a:custGeom>
                <a:rect b="b" l="l" r="r" t="t"/>
                <a:pathLst>
                  <a:path extrusionOk="0" fill="none" h="488" w="74">
                    <a:moveTo>
                      <a:pt x="0" y="488"/>
                    </a:moveTo>
                    <a:lnTo>
                      <a:pt x="73" y="1"/>
                    </a:lnTo>
                  </a:path>
                </a:pathLst>
              </a:custGeom>
              <a:noFill/>
              <a:ln cap="rnd" cmpd="sng" w="12175">
                <a:solidFill>
                  <a:srgbClr val="7ABC0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35"/>
              <p:cNvSpPr/>
              <p:nvPr/>
            </p:nvSpPr>
            <p:spPr>
              <a:xfrm>
                <a:off x="3976200" y="527325"/>
                <a:ext cx="3675" cy="12200"/>
              </a:xfrm>
              <a:custGeom>
                <a:rect b="b" l="l" r="r" t="t"/>
                <a:pathLst>
                  <a:path extrusionOk="0" fill="none" h="488" w="147">
                    <a:moveTo>
                      <a:pt x="0" y="488"/>
                    </a:moveTo>
                    <a:lnTo>
                      <a:pt x="98" y="147"/>
                    </a:lnTo>
                    <a:lnTo>
                      <a:pt x="147" y="1"/>
                    </a:lnTo>
                  </a:path>
                </a:pathLst>
              </a:custGeom>
              <a:noFill/>
              <a:ln cap="rnd" cmpd="sng" w="12175">
                <a:solidFill>
                  <a:srgbClr val="7ABC0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35"/>
              <p:cNvSpPr/>
              <p:nvPr/>
            </p:nvSpPr>
            <p:spPr>
              <a:xfrm>
                <a:off x="3985950" y="498100"/>
                <a:ext cx="4875" cy="10975"/>
              </a:xfrm>
              <a:custGeom>
                <a:rect b="b" l="l" r="r" t="t"/>
                <a:pathLst>
                  <a:path extrusionOk="0" fill="none" h="439" w="195">
                    <a:moveTo>
                      <a:pt x="0" y="439"/>
                    </a:moveTo>
                    <a:lnTo>
                      <a:pt x="195" y="25"/>
                    </a:lnTo>
                    <a:lnTo>
                      <a:pt x="195" y="1"/>
                    </a:lnTo>
                  </a:path>
                </a:pathLst>
              </a:custGeom>
              <a:noFill/>
              <a:ln cap="rnd" cmpd="sng" w="12175">
                <a:solidFill>
                  <a:srgbClr val="7ABC0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35"/>
              <p:cNvSpPr/>
              <p:nvPr/>
            </p:nvSpPr>
            <p:spPr>
              <a:xfrm>
                <a:off x="4000550" y="471300"/>
                <a:ext cx="7325" cy="9775"/>
              </a:xfrm>
              <a:custGeom>
                <a:rect b="b" l="l" r="r" t="t"/>
                <a:pathLst>
                  <a:path extrusionOk="0" fill="none" h="391" w="293">
                    <a:moveTo>
                      <a:pt x="1" y="391"/>
                    </a:moveTo>
                    <a:lnTo>
                      <a:pt x="74" y="269"/>
                    </a:lnTo>
                    <a:lnTo>
                      <a:pt x="293" y="1"/>
                    </a:lnTo>
                  </a:path>
                </a:pathLst>
              </a:custGeom>
              <a:noFill/>
              <a:ln cap="rnd" cmpd="sng" w="12175">
                <a:solidFill>
                  <a:srgbClr val="7ABC0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35"/>
              <p:cNvSpPr/>
              <p:nvPr/>
            </p:nvSpPr>
            <p:spPr>
              <a:xfrm>
                <a:off x="4021250" y="450600"/>
                <a:ext cx="10375" cy="6725"/>
              </a:xfrm>
              <a:custGeom>
                <a:rect b="b" l="l" r="r" t="t"/>
                <a:pathLst>
                  <a:path extrusionOk="0" fill="none" h="269" w="415">
                    <a:moveTo>
                      <a:pt x="1" y="269"/>
                    </a:moveTo>
                    <a:lnTo>
                      <a:pt x="25" y="244"/>
                    </a:lnTo>
                    <a:lnTo>
                      <a:pt x="220" y="123"/>
                    </a:lnTo>
                    <a:lnTo>
                      <a:pt x="415" y="1"/>
                    </a:lnTo>
                  </a:path>
                </a:pathLst>
              </a:custGeom>
              <a:noFill/>
              <a:ln cap="rnd" cmpd="sng" w="12175">
                <a:solidFill>
                  <a:srgbClr val="7ABC0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35"/>
              <p:cNvSpPr/>
              <p:nvPr/>
            </p:nvSpPr>
            <p:spPr>
              <a:xfrm>
                <a:off x="4080325" y="439650"/>
                <a:ext cx="12200" cy="1850"/>
              </a:xfrm>
              <a:custGeom>
                <a:rect b="b" l="l" r="r" t="t"/>
                <a:pathLst>
                  <a:path extrusionOk="0" fill="none" h="74" w="488">
                    <a:moveTo>
                      <a:pt x="0" y="0"/>
                    </a:moveTo>
                    <a:lnTo>
                      <a:pt x="146" y="0"/>
                    </a:lnTo>
                    <a:lnTo>
                      <a:pt x="463" y="74"/>
                    </a:lnTo>
                    <a:lnTo>
                      <a:pt x="487" y="74"/>
                    </a:lnTo>
                  </a:path>
                </a:pathLst>
              </a:custGeom>
              <a:noFill/>
              <a:ln cap="rnd" cmpd="sng" w="12175">
                <a:solidFill>
                  <a:srgbClr val="7ABC0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35"/>
              <p:cNvSpPr/>
              <p:nvPr/>
            </p:nvSpPr>
            <p:spPr>
              <a:xfrm>
                <a:off x="4110150" y="450000"/>
                <a:ext cx="9150" cy="7950"/>
              </a:xfrm>
              <a:custGeom>
                <a:rect b="b" l="l" r="r" t="t"/>
                <a:pathLst>
                  <a:path extrusionOk="0" fill="none" h="318" w="366">
                    <a:moveTo>
                      <a:pt x="0" y="1"/>
                    </a:moveTo>
                    <a:lnTo>
                      <a:pt x="98" y="74"/>
                    </a:lnTo>
                    <a:lnTo>
                      <a:pt x="317" y="268"/>
                    </a:lnTo>
                    <a:lnTo>
                      <a:pt x="366" y="317"/>
                    </a:lnTo>
                  </a:path>
                </a:pathLst>
              </a:custGeom>
              <a:noFill/>
              <a:ln cap="rnd" cmpd="sng" w="12175">
                <a:solidFill>
                  <a:srgbClr val="7ABC0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35"/>
              <p:cNvSpPr/>
              <p:nvPr/>
            </p:nvSpPr>
            <p:spPr>
              <a:xfrm>
                <a:off x="4141800" y="502975"/>
                <a:ext cx="3700" cy="11600"/>
              </a:xfrm>
              <a:custGeom>
                <a:rect b="b" l="l" r="r" t="t"/>
                <a:pathLst>
                  <a:path extrusionOk="0" fill="none" h="464" w="148">
                    <a:moveTo>
                      <a:pt x="1" y="0"/>
                    </a:moveTo>
                    <a:lnTo>
                      <a:pt x="147" y="463"/>
                    </a:lnTo>
                  </a:path>
                </a:pathLst>
              </a:custGeom>
              <a:noFill/>
              <a:ln cap="rnd" cmpd="sng" w="12175">
                <a:solidFill>
                  <a:srgbClr val="7ABC0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35"/>
              <p:cNvSpPr/>
              <p:nvPr/>
            </p:nvSpPr>
            <p:spPr>
              <a:xfrm>
                <a:off x="4150950" y="533425"/>
                <a:ext cx="3675" cy="11575"/>
              </a:xfrm>
              <a:custGeom>
                <a:rect b="b" l="l" r="r" t="t"/>
                <a:pathLst>
                  <a:path extrusionOk="0" fill="none" h="463" w="147">
                    <a:moveTo>
                      <a:pt x="0" y="0"/>
                    </a:moveTo>
                    <a:lnTo>
                      <a:pt x="146" y="463"/>
                    </a:lnTo>
                  </a:path>
                </a:pathLst>
              </a:custGeom>
              <a:noFill/>
              <a:ln cap="rnd" cmpd="sng" w="12175">
                <a:solidFill>
                  <a:srgbClr val="7ABC0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35"/>
              <p:cNvSpPr/>
              <p:nvPr/>
            </p:nvSpPr>
            <p:spPr>
              <a:xfrm>
                <a:off x="4175300" y="591875"/>
                <a:ext cx="7325" cy="9150"/>
              </a:xfrm>
              <a:custGeom>
                <a:rect b="b" l="l" r="r" t="t"/>
                <a:pathLst>
                  <a:path extrusionOk="0" fill="none" h="366" w="293">
                    <a:moveTo>
                      <a:pt x="0" y="0"/>
                    </a:moveTo>
                    <a:lnTo>
                      <a:pt x="98" y="146"/>
                    </a:lnTo>
                    <a:lnTo>
                      <a:pt x="293" y="366"/>
                    </a:lnTo>
                  </a:path>
                </a:pathLst>
              </a:custGeom>
              <a:noFill/>
              <a:ln cap="rnd" cmpd="sng" w="12175">
                <a:solidFill>
                  <a:srgbClr val="7ABC0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35"/>
              <p:cNvSpPr/>
              <p:nvPr/>
            </p:nvSpPr>
            <p:spPr>
              <a:xfrm>
                <a:off x="4228275" y="621100"/>
                <a:ext cx="12200" cy="625"/>
              </a:xfrm>
              <a:custGeom>
                <a:rect b="b" l="l" r="r" t="t"/>
                <a:pathLst>
                  <a:path extrusionOk="0" fill="none" h="25" w="488">
                    <a:moveTo>
                      <a:pt x="0" y="0"/>
                    </a:moveTo>
                    <a:lnTo>
                      <a:pt x="49" y="25"/>
                    </a:lnTo>
                    <a:lnTo>
                      <a:pt x="487" y="0"/>
                    </a:lnTo>
                    <a:lnTo>
                      <a:pt x="487" y="0"/>
                    </a:lnTo>
                  </a:path>
                </a:pathLst>
              </a:custGeom>
              <a:noFill/>
              <a:ln cap="rnd" cmpd="sng" w="12175">
                <a:solidFill>
                  <a:srgbClr val="7ABC0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35"/>
              <p:cNvSpPr/>
              <p:nvPr/>
            </p:nvSpPr>
            <p:spPr>
              <a:xfrm>
                <a:off x="4259925" y="616225"/>
                <a:ext cx="11600" cy="3075"/>
              </a:xfrm>
              <a:custGeom>
                <a:rect b="b" l="l" r="r" t="t"/>
                <a:pathLst>
                  <a:path extrusionOk="0" fill="none" h="123" w="464">
                    <a:moveTo>
                      <a:pt x="1" y="122"/>
                    </a:moveTo>
                    <a:lnTo>
                      <a:pt x="196" y="73"/>
                    </a:lnTo>
                    <a:lnTo>
                      <a:pt x="464" y="0"/>
                    </a:lnTo>
                    <a:lnTo>
                      <a:pt x="464" y="0"/>
                    </a:lnTo>
                  </a:path>
                </a:pathLst>
              </a:custGeom>
              <a:noFill/>
              <a:ln cap="rnd" cmpd="sng" w="12175">
                <a:solidFill>
                  <a:srgbClr val="7ABC0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35"/>
              <p:cNvSpPr/>
              <p:nvPr/>
            </p:nvSpPr>
            <p:spPr>
              <a:xfrm>
                <a:off x="4289775" y="602225"/>
                <a:ext cx="10375" cy="6725"/>
              </a:xfrm>
              <a:custGeom>
                <a:rect b="b" l="l" r="r" t="t"/>
                <a:pathLst>
                  <a:path extrusionOk="0" fill="none" h="269" w="415">
                    <a:moveTo>
                      <a:pt x="0" y="268"/>
                    </a:moveTo>
                    <a:lnTo>
                      <a:pt x="195" y="146"/>
                    </a:lnTo>
                    <a:lnTo>
                      <a:pt x="390" y="0"/>
                    </a:lnTo>
                    <a:lnTo>
                      <a:pt x="414" y="0"/>
                    </a:lnTo>
                  </a:path>
                </a:pathLst>
              </a:custGeom>
              <a:noFill/>
              <a:ln cap="rnd" cmpd="sng" w="12175">
                <a:solidFill>
                  <a:srgbClr val="7ABC0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35"/>
              <p:cNvSpPr/>
              <p:nvPr/>
            </p:nvSpPr>
            <p:spPr>
              <a:xfrm>
                <a:off x="4313525" y="577875"/>
                <a:ext cx="6100" cy="10375"/>
              </a:xfrm>
              <a:custGeom>
                <a:rect b="b" l="l" r="r" t="t"/>
                <a:pathLst>
                  <a:path extrusionOk="0" fill="none" h="415" w="244">
                    <a:moveTo>
                      <a:pt x="0" y="414"/>
                    </a:moveTo>
                    <a:lnTo>
                      <a:pt x="24" y="365"/>
                    </a:lnTo>
                    <a:lnTo>
                      <a:pt x="146" y="195"/>
                    </a:lnTo>
                    <a:lnTo>
                      <a:pt x="244" y="0"/>
                    </a:lnTo>
                  </a:path>
                </a:pathLst>
              </a:custGeom>
              <a:noFill/>
              <a:ln cap="rnd" cmpd="sng" w="12175">
                <a:solidFill>
                  <a:srgbClr val="7ABC0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35"/>
              <p:cNvSpPr/>
              <p:nvPr/>
            </p:nvSpPr>
            <p:spPr>
              <a:xfrm>
                <a:off x="4326300" y="547425"/>
                <a:ext cx="2450" cy="12200"/>
              </a:xfrm>
              <a:custGeom>
                <a:rect b="b" l="l" r="r" t="t"/>
                <a:pathLst>
                  <a:path extrusionOk="0" fill="none" h="488" w="98">
                    <a:moveTo>
                      <a:pt x="0" y="487"/>
                    </a:moveTo>
                    <a:lnTo>
                      <a:pt x="49" y="293"/>
                    </a:lnTo>
                    <a:lnTo>
                      <a:pt x="98" y="0"/>
                    </a:lnTo>
                  </a:path>
                </a:pathLst>
              </a:custGeom>
              <a:noFill/>
              <a:ln cap="rnd" cmpd="sng" w="12175">
                <a:solidFill>
                  <a:srgbClr val="7ABC0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35"/>
              <p:cNvSpPr/>
              <p:nvPr/>
            </p:nvSpPr>
            <p:spPr>
              <a:xfrm>
                <a:off x="4329350" y="515750"/>
                <a:ext cx="625" cy="12200"/>
              </a:xfrm>
              <a:custGeom>
                <a:rect b="b" l="l" r="r" t="t"/>
                <a:pathLst>
                  <a:path extrusionOk="0" fill="none" h="488" w="25">
                    <a:moveTo>
                      <a:pt x="25" y="488"/>
                    </a:moveTo>
                    <a:lnTo>
                      <a:pt x="25" y="464"/>
                    </a:lnTo>
                    <a:lnTo>
                      <a:pt x="25" y="123"/>
                    </a:lnTo>
                    <a:lnTo>
                      <a:pt x="0" y="1"/>
                    </a:lnTo>
                  </a:path>
                </a:pathLst>
              </a:custGeom>
              <a:noFill/>
              <a:ln cap="rnd" cmpd="sng" w="12175">
                <a:solidFill>
                  <a:srgbClr val="7ABC0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35"/>
              <p:cNvSpPr/>
              <p:nvPr/>
            </p:nvSpPr>
            <p:spPr>
              <a:xfrm>
                <a:off x="4325075" y="488975"/>
                <a:ext cx="1250" cy="6100"/>
              </a:xfrm>
              <a:custGeom>
                <a:rect b="b" l="l" r="r" t="t"/>
                <a:pathLst>
                  <a:path extrusionOk="0" fill="none" h="244" w="50">
                    <a:moveTo>
                      <a:pt x="49" y="244"/>
                    </a:moveTo>
                    <a:lnTo>
                      <a:pt x="49" y="244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12175">
                <a:solidFill>
                  <a:srgbClr val="7ABC0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35"/>
              <p:cNvSpPr/>
              <p:nvPr/>
            </p:nvSpPr>
            <p:spPr>
              <a:xfrm>
                <a:off x="4130250" y="473750"/>
                <a:ext cx="4900" cy="10975"/>
              </a:xfrm>
              <a:custGeom>
                <a:rect b="b" l="l" r="r" t="t"/>
                <a:pathLst>
                  <a:path extrusionOk="0" fill="none" h="439" w="196">
                    <a:moveTo>
                      <a:pt x="0" y="0"/>
                    </a:moveTo>
                    <a:lnTo>
                      <a:pt x="25" y="73"/>
                    </a:lnTo>
                    <a:lnTo>
                      <a:pt x="171" y="366"/>
                    </a:lnTo>
                    <a:lnTo>
                      <a:pt x="195" y="439"/>
                    </a:lnTo>
                  </a:path>
                </a:pathLst>
              </a:custGeom>
              <a:noFill/>
              <a:ln cap="rnd" cmpd="sng" w="12175">
                <a:solidFill>
                  <a:srgbClr val="7ABC0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50" name="Google Shape;250;p35"/>
          <p:cNvSpPr txBox="1"/>
          <p:nvPr/>
        </p:nvSpPr>
        <p:spPr>
          <a:xfrm>
            <a:off x="156750" y="3227975"/>
            <a:ext cx="2406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b="1"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Splits of ~10 minutes were used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b="1"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High quality data were selected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b="1"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Source separation and speaker-diarization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Experiments</a:t>
            </a:r>
            <a:endParaRPr/>
          </a:p>
        </p:txBody>
      </p:sp>
      <p:sp>
        <p:nvSpPr>
          <p:cNvPr id="256" name="Google Shape;256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7" name="Google Shape;257;p36"/>
          <p:cNvSpPr txBox="1"/>
          <p:nvPr>
            <p:ph idx="1" type="body"/>
          </p:nvPr>
        </p:nvSpPr>
        <p:spPr>
          <a:xfrm>
            <a:off x="6048100" y="173050"/>
            <a:ext cx="28116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pt-BR" sz="1200">
                <a:solidFill>
                  <a:srgbClr val="999999"/>
                </a:solidFill>
              </a:rPr>
              <a:t>Layout</a:t>
            </a:r>
            <a:r>
              <a:rPr lang="pt-BR" sz="1200">
                <a:solidFill>
                  <a:srgbClr val="999999"/>
                </a:solidFill>
                <a:latin typeface="Roboto Light"/>
                <a:ea typeface="Roboto Light"/>
                <a:cs typeface="Roboto Light"/>
                <a:sym typeface="Roboto Light"/>
              </a:rPr>
              <a:t>: Title and two columns</a:t>
            </a:r>
            <a:endParaRPr sz="1200">
              <a:solidFill>
                <a:srgbClr val="99999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8" name="Google Shape;258;p36"/>
          <p:cNvSpPr txBox="1"/>
          <p:nvPr>
            <p:ph idx="1" type="body"/>
          </p:nvPr>
        </p:nvSpPr>
        <p:spPr>
          <a:xfrm>
            <a:off x="311700" y="1152475"/>
            <a:ext cx="7298400" cy="28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Three repositories were evaluated:</a:t>
            </a:r>
            <a:endParaRPr/>
          </a:p>
          <a:p>
            <a:pPr indent="-3048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https://github.com/RVC-Project/Retrieval-based-Voice-Conversion-WebUI</a:t>
            </a:r>
            <a:endParaRPr/>
          </a:p>
          <a:p>
            <a:pPr indent="-3048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https://github.com/voicepaw/so-vits-svc-fork</a:t>
            </a:r>
            <a:endParaRPr/>
          </a:p>
          <a:p>
            <a:pPr indent="-3048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https://github.com/PlayVoice/so-vits-svc-5.0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Experiments</a:t>
            </a:r>
            <a:endParaRPr/>
          </a:p>
        </p:txBody>
      </p:sp>
      <p:sp>
        <p:nvSpPr>
          <p:cNvPr id="264" name="Google Shape;264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5" name="Google Shape;265;p37"/>
          <p:cNvSpPr txBox="1"/>
          <p:nvPr>
            <p:ph idx="1" type="body"/>
          </p:nvPr>
        </p:nvSpPr>
        <p:spPr>
          <a:xfrm>
            <a:off x="6048100" y="173050"/>
            <a:ext cx="28116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pt-BR" sz="1200">
                <a:solidFill>
                  <a:srgbClr val="999999"/>
                </a:solidFill>
              </a:rPr>
              <a:t>Layout</a:t>
            </a:r>
            <a:r>
              <a:rPr lang="pt-BR" sz="1200">
                <a:solidFill>
                  <a:srgbClr val="999999"/>
                </a:solidFill>
                <a:latin typeface="Roboto Light"/>
                <a:ea typeface="Roboto Light"/>
                <a:cs typeface="Roboto Light"/>
                <a:sym typeface="Roboto Light"/>
              </a:rPr>
              <a:t>: Title and two columns</a:t>
            </a:r>
            <a:endParaRPr sz="1200">
              <a:solidFill>
                <a:srgbClr val="99999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66" name="Google Shape;266;p37"/>
          <p:cNvSpPr txBox="1"/>
          <p:nvPr>
            <p:ph idx="1" type="body"/>
          </p:nvPr>
        </p:nvSpPr>
        <p:spPr>
          <a:xfrm>
            <a:off x="311700" y="1152475"/>
            <a:ext cx="7298400" cy="28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Hyperparameters configuration:</a:t>
            </a:r>
            <a:endParaRPr/>
          </a:p>
          <a:p>
            <a:pPr indent="-3048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</a:pPr>
            <a:r>
              <a:rPr lang="pt-BR"/>
              <a:t>epochs: 500-2000</a:t>
            </a:r>
            <a:endParaRPr/>
          </a:p>
          <a:p>
            <a:pPr indent="-3048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</a:pPr>
            <a:r>
              <a:rPr lang="pt-BR"/>
              <a:t>batch-size: 8</a:t>
            </a:r>
            <a:endParaRPr/>
          </a:p>
          <a:p>
            <a:pPr indent="-3048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</a:pPr>
            <a:r>
              <a:rPr lang="pt-BR"/>
              <a:t>learning-rate: {1e-5:</a:t>
            </a:r>
            <a:r>
              <a:rPr lang="pt-BR"/>
              <a:t>5e-5}</a:t>
            </a:r>
            <a:endParaRPr/>
          </a:p>
          <a:p>
            <a:pPr indent="-3048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</a:pPr>
            <a:r>
              <a:rPr lang="pt-BR"/>
              <a:t>sampling-rate: {32k; 48k}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Results</a:t>
            </a:r>
            <a:endParaRPr/>
          </a:p>
        </p:txBody>
      </p:sp>
      <p:sp>
        <p:nvSpPr>
          <p:cNvPr id="272" name="Google Shape;272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Experiments</a:t>
            </a:r>
            <a:endParaRPr/>
          </a:p>
        </p:txBody>
      </p:sp>
      <p:sp>
        <p:nvSpPr>
          <p:cNvPr id="278" name="Google Shape;278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9" name="Google Shape;279;p39"/>
          <p:cNvSpPr txBox="1"/>
          <p:nvPr>
            <p:ph idx="1" type="body"/>
          </p:nvPr>
        </p:nvSpPr>
        <p:spPr>
          <a:xfrm>
            <a:off x="6048100" y="173050"/>
            <a:ext cx="28116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pt-BR" sz="1200">
                <a:solidFill>
                  <a:srgbClr val="999999"/>
                </a:solidFill>
              </a:rPr>
              <a:t>Layout</a:t>
            </a:r>
            <a:r>
              <a:rPr lang="pt-BR" sz="1200">
                <a:solidFill>
                  <a:srgbClr val="999999"/>
                </a:solidFill>
                <a:latin typeface="Roboto Light"/>
                <a:ea typeface="Roboto Light"/>
                <a:cs typeface="Roboto Light"/>
                <a:sym typeface="Roboto Light"/>
              </a:rPr>
              <a:t>: Title and two columns</a:t>
            </a:r>
            <a:endParaRPr sz="1200">
              <a:solidFill>
                <a:srgbClr val="99999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0" name="Google Shape;280;p39"/>
          <p:cNvSpPr txBox="1"/>
          <p:nvPr>
            <p:ph idx="1" type="body"/>
          </p:nvPr>
        </p:nvSpPr>
        <p:spPr>
          <a:xfrm>
            <a:off x="311700" y="1152475"/>
            <a:ext cx="7298400" cy="10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pt-BR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https://github.com/voicepaw/so-vits-svc-fork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39"/>
          <p:cNvPicPr preferRelativeResize="0"/>
          <p:nvPr/>
        </p:nvPicPr>
        <p:blipFill rotWithShape="1">
          <a:blip r:embed="rId4">
            <a:alphaModFix/>
          </a:blip>
          <a:srcRect b="0" l="35703" r="0" t="0"/>
          <a:stretch/>
        </p:blipFill>
        <p:spPr>
          <a:xfrm>
            <a:off x="993750" y="2504238"/>
            <a:ext cx="956100" cy="98246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9"/>
          <p:cNvSpPr/>
          <p:nvPr/>
        </p:nvSpPr>
        <p:spPr>
          <a:xfrm>
            <a:off x="2027900" y="2235775"/>
            <a:ext cx="222900" cy="1640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5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9"/>
          <p:cNvSpPr/>
          <p:nvPr/>
        </p:nvSpPr>
        <p:spPr>
          <a:xfrm>
            <a:off x="4535025" y="2191525"/>
            <a:ext cx="222900" cy="1640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5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3975" y="2563750"/>
            <a:ext cx="1017650" cy="8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5750" y="2540425"/>
            <a:ext cx="1094050" cy="821603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9"/>
          <p:cNvSpPr/>
          <p:nvPr/>
        </p:nvSpPr>
        <p:spPr>
          <a:xfrm>
            <a:off x="7017775" y="2191525"/>
            <a:ext cx="222900" cy="1640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5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39" title="02.out.wav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28850" y="34186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9" title="rita_lee.mp3">
            <a:hlinkClick r:id="rId9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28850" y="28272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9" title="so_easy.wav">
            <a:hlinkClick r:id="rId10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28850" y="22357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9" title="02.out.wav">
            <a:hlinkClick r:id="rId11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57925" y="33620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9" title="rita_lee.mp3">
            <a:hlinkClick r:id="rId12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57925" y="27829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9" title="so_easy.wav">
            <a:hlinkClick r:id="rId13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57925" y="22039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9" title="02.out.wav">
            <a:hlinkClick r:id="rId14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25300" y="33620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9" title="rita_lee.mp3">
            <a:hlinkClick r:id="rId15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25300" y="27668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9" title="souls_moon.wav">
            <a:hlinkClick r:id="rId16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25300" y="21717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Experiments</a:t>
            </a:r>
            <a:endParaRPr/>
          </a:p>
        </p:txBody>
      </p:sp>
      <p:sp>
        <p:nvSpPr>
          <p:cNvPr id="301" name="Google Shape;301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02" name="Google Shape;302;p40"/>
          <p:cNvSpPr txBox="1"/>
          <p:nvPr>
            <p:ph idx="1" type="body"/>
          </p:nvPr>
        </p:nvSpPr>
        <p:spPr>
          <a:xfrm>
            <a:off x="6048100" y="173050"/>
            <a:ext cx="28116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pt-BR" sz="1200">
                <a:solidFill>
                  <a:srgbClr val="999999"/>
                </a:solidFill>
              </a:rPr>
              <a:t>Layout</a:t>
            </a:r>
            <a:r>
              <a:rPr lang="pt-BR" sz="1200">
                <a:solidFill>
                  <a:srgbClr val="999999"/>
                </a:solidFill>
                <a:latin typeface="Roboto Light"/>
                <a:ea typeface="Roboto Light"/>
                <a:cs typeface="Roboto Light"/>
                <a:sym typeface="Roboto Light"/>
              </a:rPr>
              <a:t>: Title and two columns</a:t>
            </a:r>
            <a:endParaRPr sz="1200">
              <a:solidFill>
                <a:srgbClr val="99999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03" name="Google Shape;303;p40"/>
          <p:cNvSpPr txBox="1"/>
          <p:nvPr>
            <p:ph idx="1" type="body"/>
          </p:nvPr>
        </p:nvSpPr>
        <p:spPr>
          <a:xfrm>
            <a:off x="311700" y="1152475"/>
            <a:ext cx="7298400" cy="10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https://github.com/RVC-Project/Retrieval-based-Voice-Conversion-WebUI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40"/>
          <p:cNvPicPr preferRelativeResize="0"/>
          <p:nvPr/>
        </p:nvPicPr>
        <p:blipFill rotWithShape="1">
          <a:blip r:embed="rId4">
            <a:alphaModFix/>
          </a:blip>
          <a:srcRect b="0" l="35703" r="0" t="0"/>
          <a:stretch/>
        </p:blipFill>
        <p:spPr>
          <a:xfrm>
            <a:off x="1773700" y="2504238"/>
            <a:ext cx="956100" cy="982466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0"/>
          <p:cNvSpPr/>
          <p:nvPr/>
        </p:nvSpPr>
        <p:spPr>
          <a:xfrm>
            <a:off x="2807850" y="2235775"/>
            <a:ext cx="222900" cy="1640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5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40" title="rita_lee.wav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0750" y="223577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0" title="souls_moon.wav">
            <a:hlinkClick r:id="rId7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0750" y="278147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0" title="02.wav">
            <a:hlinkClick r:id="rId8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0750" y="3330175"/>
            <a:ext cx="548700" cy="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0"/>
          <p:cNvSpPr/>
          <p:nvPr/>
        </p:nvSpPr>
        <p:spPr>
          <a:xfrm>
            <a:off x="6057775" y="2191525"/>
            <a:ext cx="222900" cy="1640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5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96725" y="2563750"/>
            <a:ext cx="1017650" cy="8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0" title="rita_lee.wav">
            <a:hlinkClick r:id="rId10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24075" y="21593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0" title="02.wav">
            <a:hlinkClick r:id="rId11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24075" y="32859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0" title="souls_moon.wav">
            <a:hlinkClick r:id="rId12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24075" y="27226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Experiments</a:t>
            </a:r>
            <a:endParaRPr/>
          </a:p>
        </p:txBody>
      </p:sp>
      <p:sp>
        <p:nvSpPr>
          <p:cNvPr id="319" name="Google Shape;319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0" name="Google Shape;320;p41"/>
          <p:cNvSpPr txBox="1"/>
          <p:nvPr>
            <p:ph idx="1" type="body"/>
          </p:nvPr>
        </p:nvSpPr>
        <p:spPr>
          <a:xfrm>
            <a:off x="6048100" y="173050"/>
            <a:ext cx="28116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pt-BR" sz="1200">
                <a:solidFill>
                  <a:srgbClr val="999999"/>
                </a:solidFill>
              </a:rPr>
              <a:t>Layout</a:t>
            </a:r>
            <a:r>
              <a:rPr lang="pt-BR" sz="1200">
                <a:solidFill>
                  <a:srgbClr val="999999"/>
                </a:solidFill>
                <a:latin typeface="Roboto Light"/>
                <a:ea typeface="Roboto Light"/>
                <a:cs typeface="Roboto Light"/>
                <a:sym typeface="Roboto Light"/>
              </a:rPr>
              <a:t>: Title and two columns</a:t>
            </a:r>
            <a:endParaRPr sz="1200">
              <a:solidFill>
                <a:srgbClr val="99999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1" name="Google Shape;321;p41"/>
          <p:cNvSpPr txBox="1"/>
          <p:nvPr>
            <p:ph idx="1" type="body"/>
          </p:nvPr>
        </p:nvSpPr>
        <p:spPr>
          <a:xfrm>
            <a:off x="311700" y="1152475"/>
            <a:ext cx="7298400" cy="10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https://github.com/PlayVoice/so-vits-svc-5.0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41"/>
          <p:cNvPicPr preferRelativeResize="0"/>
          <p:nvPr/>
        </p:nvPicPr>
        <p:blipFill rotWithShape="1">
          <a:blip r:embed="rId4">
            <a:alphaModFix/>
          </a:blip>
          <a:srcRect b="0" l="35703" r="0" t="0"/>
          <a:stretch/>
        </p:blipFill>
        <p:spPr>
          <a:xfrm>
            <a:off x="3064750" y="2385388"/>
            <a:ext cx="956100" cy="982466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1"/>
          <p:cNvSpPr/>
          <p:nvPr/>
        </p:nvSpPr>
        <p:spPr>
          <a:xfrm>
            <a:off x="4098900" y="2116925"/>
            <a:ext cx="222900" cy="1640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5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41" title="02_out.wav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9850" y="32998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1" title="rita_lee.wav">
            <a:hlinkClick r:id="rId7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9850" y="27083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1" title="so_easy.wav">
            <a:hlinkClick r:id="rId8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9850" y="21169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2"/>
          <p:cNvSpPr txBox="1"/>
          <p:nvPr>
            <p:ph idx="4294967295" type="ctrTitle"/>
          </p:nvPr>
        </p:nvSpPr>
        <p:spPr>
          <a:xfrm>
            <a:off x="3188500" y="2580129"/>
            <a:ext cx="2696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"/>
              <a:buNone/>
            </a:pPr>
            <a:r>
              <a:rPr b="0" lang="pt-BR" sz="1200">
                <a:solidFill>
                  <a:srgbClr val="FFFFFF"/>
                </a:solidFill>
              </a:rPr>
              <a:t>arthursvrr</a:t>
            </a:r>
            <a:r>
              <a:rPr b="0" i="0" lang="pt-BR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@</a:t>
            </a:r>
            <a:r>
              <a:rPr b="0" lang="pt-BR" sz="1200">
                <a:solidFill>
                  <a:srgbClr val="FFFFFF"/>
                </a:solidFill>
              </a:rPr>
              <a:t>gmail.com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42"/>
          <p:cNvSpPr txBox="1"/>
          <p:nvPr>
            <p:ph idx="4294967295" type="title"/>
          </p:nvPr>
        </p:nvSpPr>
        <p:spPr>
          <a:xfrm>
            <a:off x="451525" y="586425"/>
            <a:ext cx="82326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pt-BR" sz="72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Thanks</a:t>
            </a:r>
            <a:endParaRPr b="0" sz="72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333" name="Google Shape;333;p42"/>
          <p:cNvSpPr txBox="1"/>
          <p:nvPr>
            <p:ph idx="4294967295" type="subTitle"/>
          </p:nvPr>
        </p:nvSpPr>
        <p:spPr>
          <a:xfrm>
            <a:off x="2808025" y="2846350"/>
            <a:ext cx="351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Suggestions</a:t>
            </a:r>
            <a:r>
              <a:rPr lang="pt-B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0" i="0" sz="2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4" name="Google Shape;33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6247" y="4409959"/>
            <a:ext cx="722304" cy="351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84554" y="4470445"/>
            <a:ext cx="813941" cy="274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628275" y="1152475"/>
            <a:ext cx="664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▸"/>
            </a:pPr>
            <a:r>
              <a:rPr lang="pt-BR"/>
              <a:t>Introduction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pt-BR"/>
              <a:t>Background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pt-BR"/>
              <a:t>Study-Case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pt-BR"/>
              <a:t>Results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Introduction</a:t>
            </a:r>
            <a:endParaRPr/>
          </a:p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Introduction</a:t>
            </a:r>
            <a:endParaRPr/>
          </a:p>
        </p:txBody>
      </p:sp>
      <p:sp>
        <p:nvSpPr>
          <p:cNvPr id="159" name="Google Shape;159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pt-BR">
                <a:solidFill>
                  <a:srgbClr val="005CA1"/>
                </a:solidFill>
              </a:rPr>
              <a:t>‹#›</a:t>
            </a:fld>
            <a:endParaRPr b="1">
              <a:solidFill>
                <a:srgbClr val="005CA1"/>
              </a:solidFill>
            </a:endParaRPr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7298400" cy="31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Voice conversion is a technique that alters the voice of a source speaker to a target style, such as speaker identity, prosody and emotion, while keep the linguistic content unchanged.</a:t>
            </a:r>
            <a:endParaRPr sz="1400"/>
          </a:p>
          <a:p>
            <a:pPr indent="-3048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</a:pPr>
            <a:r>
              <a:rPr lang="pt-BR" sz="1200"/>
              <a:t>While some VC systems uses a two-stage reconstruction pipeline, </a:t>
            </a:r>
            <a:r>
              <a:rPr b="1" i="1" lang="pt-BR" sz="1200"/>
              <a:t>Variational Inference with adversarial learning for end-to-end Text-to-Speech</a:t>
            </a:r>
            <a:r>
              <a:rPr lang="pt-BR" sz="1200"/>
              <a:t> (VITS)-based models uses a single-stage training process;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Introduction</a:t>
            </a:r>
            <a:endParaRPr/>
          </a:p>
        </p:txBody>
      </p:sp>
      <p:sp>
        <p:nvSpPr>
          <p:cNvPr id="166" name="Google Shape;166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pt-BR">
                <a:solidFill>
                  <a:srgbClr val="005CA1"/>
                </a:solidFill>
              </a:rPr>
              <a:t>‹#›</a:t>
            </a:fld>
            <a:endParaRPr b="1">
              <a:solidFill>
                <a:srgbClr val="005CA1"/>
              </a:solidFill>
            </a:endParaRPr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7298400" cy="21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The main idea of this work is to compare two VITS-based models in order to measure how some improvements affects the final results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Background</a:t>
            </a:r>
            <a:endParaRPr/>
          </a:p>
        </p:txBody>
      </p:sp>
      <p:sp>
        <p:nvSpPr>
          <p:cNvPr id="173" name="Google Shape;173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>
                <a:solidFill>
                  <a:srgbClr val="005CA1"/>
                </a:solidFill>
              </a:rPr>
              <a:t>‹#›</a:t>
            </a:fld>
            <a:endParaRPr>
              <a:solidFill>
                <a:srgbClr val="005CA1"/>
              </a:solidFill>
            </a:endParaRPr>
          </a:p>
        </p:txBody>
      </p:sp>
      <p:sp>
        <p:nvSpPr>
          <p:cNvPr id="179" name="Google Shape;179;p32"/>
          <p:cNvSpPr/>
          <p:nvPr/>
        </p:nvSpPr>
        <p:spPr>
          <a:xfrm flipH="1">
            <a:off x="3724800" y="460425"/>
            <a:ext cx="5086500" cy="4229100"/>
          </a:xfrm>
          <a:prstGeom prst="snip1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257900" y="2729625"/>
            <a:ext cx="2865600" cy="14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Roboto"/>
              <a:buChar char="●"/>
            </a:pPr>
            <a:r>
              <a:rPr b="1" lang="pt-BR" sz="12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Soft-VC</a:t>
            </a:r>
            <a:r>
              <a:rPr b="1" lang="pt-BR" sz="12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pt-BR" sz="12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predict a distribution over discrete speech units</a:t>
            </a:r>
            <a:endParaRPr sz="12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Roboto"/>
              <a:buChar char="○"/>
            </a:pPr>
            <a:r>
              <a:rPr lang="pt-BR" sz="12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pt-BR" sz="12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etain</a:t>
            </a:r>
            <a:r>
              <a:rPr lang="pt-BR" sz="12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 more content information</a:t>
            </a:r>
            <a:endParaRPr sz="12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Roboto"/>
              <a:buChar char="○"/>
            </a:pPr>
            <a:r>
              <a:rPr lang="pt-BR" sz="12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Improve intelligibility and naturalness</a:t>
            </a:r>
            <a:endParaRPr sz="12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587" y="1737050"/>
            <a:ext cx="5276926" cy="1675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>
                <a:solidFill>
                  <a:srgbClr val="005CA1"/>
                </a:solidFill>
              </a:rPr>
              <a:t>‹#›</a:t>
            </a:fld>
            <a:endParaRPr>
              <a:solidFill>
                <a:srgbClr val="005CA1"/>
              </a:solidFill>
            </a:endParaRPr>
          </a:p>
        </p:txBody>
      </p:sp>
      <p:sp>
        <p:nvSpPr>
          <p:cNvPr id="187" name="Google Shape;187;p33"/>
          <p:cNvSpPr/>
          <p:nvPr/>
        </p:nvSpPr>
        <p:spPr>
          <a:xfrm flipH="1">
            <a:off x="3724800" y="460425"/>
            <a:ext cx="5086500" cy="4229100"/>
          </a:xfrm>
          <a:prstGeom prst="snip1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257900" y="2729625"/>
            <a:ext cx="2865600" cy="14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Roboto"/>
              <a:buChar char="●"/>
            </a:pPr>
            <a:r>
              <a:rPr b="1" lang="pt-BR" sz="12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ContentVec</a:t>
            </a:r>
            <a:r>
              <a:rPr b="1" lang="pt-BR" sz="12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pt-BR" sz="12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Disentangle speaker variations without significant content loss</a:t>
            </a:r>
            <a:endParaRPr sz="12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550" y="1753174"/>
            <a:ext cx="4991000" cy="1875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Study-Case</a:t>
            </a:r>
            <a:endParaRPr/>
          </a:p>
        </p:txBody>
      </p:sp>
      <p:sp>
        <p:nvSpPr>
          <p:cNvPr id="195" name="Google Shape;195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F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