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swald" panose="020B0604020202020204" charset="0"/>
      <p:regular r:id="rId9"/>
      <p:bold r:id="rId10"/>
    </p:embeddedFont>
    <p:embeddedFont>
      <p:font typeface="Source Code Pro" panose="020B0604020202020204" charset="0"/>
      <p:regular r:id="rId11"/>
      <p:bold r:id="rId1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9773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4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47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93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85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72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81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12000"/>
            </a:lvl1pPr>
            <a:lvl2pPr>
              <a:spcBef>
                <a:spcPts val="0"/>
              </a:spcBef>
              <a:buSzPct val="100000"/>
              <a:defRPr sz="12000"/>
            </a:lvl2pPr>
            <a:lvl3pPr>
              <a:spcBef>
                <a:spcPts val="0"/>
              </a:spcBef>
              <a:buSzPct val="100000"/>
              <a:defRPr sz="12000"/>
            </a:lvl3pPr>
            <a:lvl4pPr>
              <a:spcBef>
                <a:spcPts val="0"/>
              </a:spcBef>
              <a:buSzPct val="100000"/>
              <a:defRPr sz="12000"/>
            </a:lvl4pPr>
            <a:lvl5pPr>
              <a:spcBef>
                <a:spcPts val="0"/>
              </a:spcBef>
              <a:buSzPct val="100000"/>
              <a:defRPr sz="12000"/>
            </a:lvl5pPr>
            <a:lvl6pPr>
              <a:spcBef>
                <a:spcPts val="0"/>
              </a:spcBef>
              <a:buSzPct val="100000"/>
              <a:defRPr sz="12000"/>
            </a:lvl6pPr>
            <a:lvl7pPr>
              <a:spcBef>
                <a:spcPts val="0"/>
              </a:spcBef>
              <a:buSzPct val="100000"/>
              <a:defRPr sz="12000"/>
            </a:lvl7pPr>
            <a:lvl8pPr>
              <a:spcBef>
                <a:spcPts val="0"/>
              </a:spcBef>
              <a:buSzPct val="100000"/>
              <a:defRPr sz="12000"/>
            </a:lvl8pPr>
            <a:lvl9pPr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30800" y="-186975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SuperGenie Chat Client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430800" y="2240775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Release 2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514400" y="4145850"/>
            <a:ext cx="4629600" cy="92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</a:rPr>
              <a:t>Client:</a:t>
            </a:r>
            <a:r>
              <a:rPr lang="en" sz="2200">
                <a:solidFill>
                  <a:srgbClr val="3C78D8"/>
                </a:solidFill>
              </a:rPr>
              <a:t> </a:t>
            </a:r>
            <a:r>
              <a:rPr lang="en" sz="2200">
                <a:solidFill>
                  <a:srgbClr val="F3F3F3"/>
                </a:solidFill>
              </a:rPr>
              <a:t>Mr Prabhjot Singh Lamba</a:t>
            </a:r>
          </a:p>
          <a:p>
            <a:pPr>
              <a:spcBef>
                <a:spcPts val="0"/>
              </a:spcBef>
              <a:buNone/>
            </a:pPr>
            <a:r>
              <a:rPr lang="en" sz="2200">
                <a:solidFill>
                  <a:srgbClr val="999999"/>
                </a:solidFill>
              </a:rPr>
              <a:t>Student Mentor:</a:t>
            </a:r>
            <a:r>
              <a:rPr lang="en" sz="2200">
                <a:solidFill>
                  <a:srgbClr val="3C78D8"/>
                </a:solidFill>
              </a:rPr>
              <a:t> </a:t>
            </a:r>
            <a:r>
              <a:rPr lang="en" sz="2200">
                <a:solidFill>
                  <a:srgbClr val="F3F3F3"/>
                </a:solidFill>
              </a:rPr>
              <a:t>Vishal Gupta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7033199" cy="408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Making an ecommerce chat client where people </a:t>
            </a:r>
            <a:r>
              <a:rPr lang="en" b="1">
                <a:solidFill>
                  <a:srgbClr val="434343"/>
                </a:solidFill>
              </a:rPr>
              <a:t>order by chat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912819" y="1610215"/>
            <a:ext cx="198899" cy="593656"/>
            <a:chOff x="777446" y="1610215"/>
            <a:chExt cx="198899" cy="593656"/>
          </a:xfrm>
        </p:grpSpPr>
        <p:cxnSp>
          <p:nvCxnSpPr>
            <p:cNvPr id="73" name="Shape 7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74" name="Shape 74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318375" y="374700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Older people are not comfortable using internet.</a:t>
            </a:r>
          </a:p>
        </p:txBody>
      </p:sp>
      <p:sp>
        <p:nvSpPr>
          <p:cNvPr id="76" name="Shape 76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124379" y="233655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</a:p>
        </p:txBody>
      </p:sp>
      <p:grpSp>
        <p:nvGrpSpPr>
          <p:cNvPr id="78" name="Shape 78"/>
          <p:cNvGrpSpPr/>
          <p:nvPr/>
        </p:nvGrpSpPr>
        <p:grpSpPr>
          <a:xfrm>
            <a:off x="2266282" y="2938957"/>
            <a:ext cx="198899" cy="593655"/>
            <a:chOff x="2223534" y="2938957"/>
            <a:chExt cx="198899" cy="593655"/>
          </a:xfrm>
        </p:grpSpPr>
        <p:cxnSp>
          <p:nvCxnSpPr>
            <p:cNvPr id="79" name="Shape 79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0" name="Shape 80"/>
            <p:cNvSpPr/>
            <p:nvPr/>
          </p:nvSpPr>
          <p:spPr>
            <a:xfrm rot="10800000" flipH="1">
              <a:off x="2223534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 warmth and security we feel buying from shops is missing.</a:t>
            </a:r>
          </a:p>
        </p:txBody>
      </p:sp>
      <p:sp>
        <p:nvSpPr>
          <p:cNvPr id="82" name="Shape 8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84" name="Shape 8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87" name="Shape 87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88" name="Shape 88"/>
            <p:cNvSpPr/>
            <p:nvPr/>
          </p:nvSpPr>
          <p:spPr>
            <a:xfrm rot="10800000" flipH="1">
              <a:off x="5958946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There are just too many websites to pick from, just too much chaos.</a:t>
            </a:r>
          </a:p>
        </p:txBody>
      </p:sp>
      <p:sp>
        <p:nvSpPr>
          <p:cNvPr id="90" name="Shape 9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4294967295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93" name="Shape 9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94" name="Shape 94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body" idx="4294967295"/>
          </p:nvPr>
        </p:nvSpPr>
        <p:spPr>
          <a:xfrm>
            <a:off x="3273199" y="374700"/>
            <a:ext cx="2304599" cy="9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Searching for the optimal product/service takes a lot of time.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6590118" y="374700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All this leads to the consumer remaining unsatisfied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4058732" y="1610215"/>
            <a:ext cx="198899" cy="593656"/>
            <a:chOff x="3918083" y="1610215"/>
            <a:chExt cx="198899" cy="593656"/>
          </a:xfrm>
        </p:grpSpPr>
        <p:cxnSp>
          <p:nvCxnSpPr>
            <p:cNvPr id="98" name="Shape 9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99" name="Shape 99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solution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it easier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918425" y="604275"/>
            <a:ext cx="4045199" cy="362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●"/>
            </a:pPr>
            <a:r>
              <a:rPr lang="en" sz="1600"/>
              <a:t>Most people are familiar to chat, so ordering by chat becomes more comfortable.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SzPct val="100000"/>
              <a:buChar char="●"/>
            </a:pPr>
            <a:r>
              <a:rPr lang="en" sz="1600"/>
              <a:t>From multiple websites we pick the best possible option and then present it to the customer.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SzPct val="100000"/>
              <a:buChar char="●"/>
            </a:pPr>
            <a:r>
              <a:rPr lang="en" sz="1600"/>
              <a:t>We save the customer’s hassle.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15419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0" y="1464750"/>
            <a:ext cx="9144000" cy="2213999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 idx="4294967295"/>
          </p:nvPr>
        </p:nvSpPr>
        <p:spPr>
          <a:xfrm>
            <a:off x="490250" y="2011950"/>
            <a:ext cx="2553599" cy="11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The Technology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3306775" y="2011950"/>
            <a:ext cx="0" cy="111959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5" name="Shape 115"/>
          <p:cNvSpPr txBox="1">
            <a:spLocks noGrp="1"/>
          </p:cNvSpPr>
          <p:nvPr>
            <p:ph type="body" idx="4294967295"/>
          </p:nvPr>
        </p:nvSpPr>
        <p:spPr>
          <a:xfrm>
            <a:off x="3569700" y="2011950"/>
            <a:ext cx="3575099" cy="11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AngularJs + HTML + CSS + Bootstrap + </a:t>
            </a:r>
            <a:r>
              <a:rPr lang="en" sz="3600">
                <a:solidFill>
                  <a:schemeClr val="lt1"/>
                </a:solidFill>
              </a:rPr>
              <a:t>C</a:t>
            </a:r>
            <a:r>
              <a:rPr lang="en" sz="3600" smtClean="0">
                <a:solidFill>
                  <a:schemeClr val="lt1"/>
                </a:solidFill>
              </a:rPr>
              <a:t>ordova</a:t>
            </a:r>
            <a:endParaRPr lang="en" sz="36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Oswald</vt:lpstr>
      <vt:lpstr>Arial</vt:lpstr>
      <vt:lpstr>Source Code Pro</vt:lpstr>
      <vt:lpstr>modern-writer</vt:lpstr>
      <vt:lpstr>SuperGenie Chat Client</vt:lpstr>
      <vt:lpstr>Making an ecommerce chat client where people order by chat.</vt:lpstr>
      <vt:lpstr>PowerPoint Presentation</vt:lpstr>
      <vt:lpstr>The solution</vt:lpstr>
      <vt:lpstr>The Technology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SuperGenie Chat Client</dc:title>
  <cp:lastModifiedBy>shaleen garg</cp:lastModifiedBy>
  <cp:revision>1</cp:revision>
  <dcterms:modified xsi:type="dcterms:W3CDTF">2015-11-20T10:01:02Z</dcterms:modified>
</cp:coreProperties>
</file>