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Relationship Id="rId5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SuperGenie Chat Client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Release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648675" y="1581270"/>
            <a:ext cx="196199" cy="1306800"/>
            <a:chOff x="648675" y="1657470"/>
            <a:chExt cx="196199" cy="1306800"/>
          </a:xfrm>
        </p:grpSpPr>
        <p:sp>
          <p:nvSpPr>
            <p:cNvPr id="269" name="Shape 269"/>
            <p:cNvSpPr/>
            <p:nvPr/>
          </p:nvSpPr>
          <p:spPr>
            <a:xfrm>
              <a:off x="64867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Shape 270"/>
            <p:cNvCxnSpPr>
              <a:stCxn id="269" idx="0"/>
            </p:cNvCxnSpPr>
            <p:nvPr/>
          </p:nvCxnSpPr>
          <p:spPr>
            <a:xfrm rot="10800000">
              <a:off x="746774" y="1657470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</p:grpSp>
      <p:sp>
        <p:nvSpPr>
          <p:cNvPr id="271" name="Shape 271"/>
          <p:cNvSpPr txBox="1"/>
          <p:nvPr>
            <p:ph idx="1" type="body"/>
          </p:nvPr>
        </p:nvSpPr>
        <p:spPr>
          <a:xfrm>
            <a:off x="823805" y="1299975"/>
            <a:ext cx="26621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3rd week, Oct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Adding login and payment authorization servies.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2512925" y="2692170"/>
            <a:ext cx="196199" cy="1404904"/>
            <a:chOff x="2512925" y="2768370"/>
            <a:chExt cx="196199" cy="1404904"/>
          </a:xfrm>
        </p:grpSpPr>
        <p:cxnSp>
          <p:nvCxnSpPr>
            <p:cNvPr id="273" name="Shape 273"/>
            <p:cNvCxnSpPr/>
            <p:nvPr/>
          </p:nvCxnSpPr>
          <p:spPr>
            <a:xfrm>
              <a:off x="2611025" y="2964275"/>
              <a:ext cx="0" cy="12089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274" name="Shape 274"/>
            <p:cNvSpPr/>
            <p:nvPr/>
          </p:nvSpPr>
          <p:spPr>
            <a:xfrm>
              <a:off x="251292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Shape 275"/>
          <p:cNvSpPr txBox="1"/>
          <p:nvPr>
            <p:ph idx="2" type="body"/>
          </p:nvPr>
        </p:nvSpPr>
        <p:spPr>
          <a:xfrm>
            <a:off x="2693150" y="3854675"/>
            <a:ext cx="26621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4th week, Oct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Adding more categories to place requests.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4279200" y="1483170"/>
            <a:ext cx="196199" cy="1404900"/>
            <a:chOff x="4279200" y="1559370"/>
            <a:chExt cx="196199" cy="1404900"/>
          </a:xfrm>
        </p:grpSpPr>
        <p:cxnSp>
          <p:nvCxnSpPr>
            <p:cNvPr id="277" name="Shape 277"/>
            <p:cNvCxnSpPr>
              <a:stCxn id="278" idx="0"/>
            </p:cNvCxnSpPr>
            <p:nvPr/>
          </p:nvCxnSpPr>
          <p:spPr>
            <a:xfrm rot="10800000">
              <a:off x="4377299" y="1559370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278" name="Shape 278"/>
            <p:cNvSpPr/>
            <p:nvPr/>
          </p:nvSpPr>
          <p:spPr>
            <a:xfrm>
              <a:off x="4279200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Shape 279"/>
          <p:cNvSpPr txBox="1"/>
          <p:nvPr>
            <p:ph idx="3" type="body"/>
          </p:nvPr>
        </p:nvSpPr>
        <p:spPr>
          <a:xfrm>
            <a:off x="4454448" y="1299975"/>
            <a:ext cx="26621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1st week, Nov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Improving bootstrap customization. Adding speech recognition if possible.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6045475" y="2692170"/>
            <a:ext cx="196199" cy="1404904"/>
            <a:chOff x="6045475" y="2768370"/>
            <a:chExt cx="196199" cy="1404904"/>
          </a:xfrm>
        </p:grpSpPr>
        <p:cxnSp>
          <p:nvCxnSpPr>
            <p:cNvPr id="281" name="Shape 281"/>
            <p:cNvCxnSpPr/>
            <p:nvPr/>
          </p:nvCxnSpPr>
          <p:spPr>
            <a:xfrm>
              <a:off x="6143575" y="2964275"/>
              <a:ext cx="0" cy="12089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282" name="Shape 282"/>
            <p:cNvSpPr/>
            <p:nvPr/>
          </p:nvSpPr>
          <p:spPr>
            <a:xfrm>
              <a:off x="604547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Shape 283"/>
          <p:cNvSpPr txBox="1"/>
          <p:nvPr>
            <p:ph idx="4" type="body"/>
          </p:nvPr>
        </p:nvSpPr>
        <p:spPr>
          <a:xfrm>
            <a:off x="6225719" y="3854675"/>
            <a:ext cx="26621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2nd week, Nov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Final touches. </a:t>
            </a:r>
            <a:br>
              <a:rPr lang="en" sz="1400"/>
            </a:br>
            <a:r>
              <a:rPr lang="en" sz="1400"/>
              <a:t>2nd and final release.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project is about making an ecommerce chat client where people </a:t>
            </a:r>
            <a:r>
              <a:rPr b="1" lang="en">
                <a:solidFill>
                  <a:srgbClr val="434343"/>
                </a:solidFill>
              </a:rPr>
              <a:t>order by chat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20250" y="366375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Who are we?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>
            <a:off x="727937" y="1368050"/>
            <a:ext cx="1644299" cy="164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529800" y="3108899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Shaleen Garg</a:t>
            </a:r>
          </a:p>
        </p:txBody>
      </p:sp>
      <p:cxnSp>
        <p:nvCxnSpPr>
          <p:cNvPr id="70" name="Shape 70"/>
          <p:cNvCxnSpPr/>
          <p:nvPr/>
        </p:nvCxnSpPr>
        <p:spPr>
          <a:xfrm>
            <a:off x="1414650" y="3561937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 txBox="1"/>
          <p:nvPr>
            <p:ph idx="2" type="body"/>
          </p:nvPr>
        </p:nvSpPr>
        <p:spPr>
          <a:xfrm>
            <a:off x="461375" y="3641660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Student of CSE branch in IIIT Hyderabad. Leads the group in client and team interactions along with technical stuff.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49005" l="46148" r="13437" t="21305"/>
          <a:stretch/>
        </p:blipFill>
        <p:spPr>
          <a:xfrm>
            <a:off x="3812362" y="1282400"/>
            <a:ext cx="1644299" cy="16439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3" type="body"/>
          </p:nvPr>
        </p:nvSpPr>
        <p:spPr>
          <a:xfrm>
            <a:off x="3580046" y="3108924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Ashutosh Ranjan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4445100" y="3561937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 txBox="1"/>
          <p:nvPr>
            <p:ph idx="4" type="body"/>
          </p:nvPr>
        </p:nvSpPr>
        <p:spPr>
          <a:xfrm>
            <a:off x="3545819" y="3641660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Student of CLD branch in IIIT Hyderabad. Supervises the activities of the group, mostly technical and documentation stuff.</a:t>
            </a:r>
          </a:p>
        </p:txBody>
      </p:sp>
      <p:sp>
        <p:nvSpPr>
          <p:cNvPr id="76" name="Shape 76"/>
          <p:cNvSpPr txBox="1"/>
          <p:nvPr>
            <p:ph idx="5" type="body"/>
          </p:nvPr>
        </p:nvSpPr>
        <p:spPr>
          <a:xfrm>
            <a:off x="6663454" y="3108924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Shreyash Shriyam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7583525" y="3545087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>
            <p:ph idx="6" type="body"/>
          </p:nvPr>
        </p:nvSpPr>
        <p:spPr>
          <a:xfrm>
            <a:off x="6630268" y="3641660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Student of CSE branch in IIIT Hyderabad. Manages functioning of the team primarily along with coding and documentation.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5">
            <a:alphaModFix/>
          </a:blip>
          <a:srcRect b="60747" l="25571" r="2314" t="-1411"/>
          <a:stretch/>
        </p:blipFill>
        <p:spPr>
          <a:xfrm>
            <a:off x="6896804" y="1282237"/>
            <a:ext cx="1644299" cy="16442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6585" l="0" r="0" t="8769"/>
          <a:stretch/>
        </p:blipFill>
        <p:spPr>
          <a:xfrm>
            <a:off x="-30675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97300" y="403100"/>
            <a:ext cx="4476600" cy="5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Problem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513200" y="1125750"/>
            <a:ext cx="444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>
            <p:ph idx="1" type="body"/>
          </p:nvPr>
        </p:nvSpPr>
        <p:spPr>
          <a:xfrm>
            <a:off x="432350" y="1310225"/>
            <a:ext cx="4476600" cy="28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+60% of the country uses internet, but less than 3% of population has bought anything online ever! </a:t>
            </a:r>
            <a:br>
              <a:rPr lang="en"/>
            </a:br>
          </a:p>
        </p:txBody>
      </p:sp>
      <p:grpSp>
        <p:nvGrpSpPr>
          <p:cNvPr id="88" name="Shape 88"/>
          <p:cNvGrpSpPr/>
          <p:nvPr/>
        </p:nvGrpSpPr>
        <p:grpSpPr>
          <a:xfrm>
            <a:off x="5364793" y="864519"/>
            <a:ext cx="3307407" cy="3307407"/>
            <a:chOff x="5364793" y="864519"/>
            <a:chExt cx="3307407" cy="3307407"/>
          </a:xfrm>
        </p:grpSpPr>
        <p:grpSp>
          <p:nvGrpSpPr>
            <p:cNvPr id="89" name="Shape 89"/>
            <p:cNvGrpSpPr/>
            <p:nvPr/>
          </p:nvGrpSpPr>
          <p:grpSpPr>
            <a:xfrm>
              <a:off x="5364793" y="864519"/>
              <a:ext cx="3307407" cy="2296138"/>
              <a:chOff x="5212393" y="864519"/>
              <a:chExt cx="3307407" cy="2296138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5212393" y="864519"/>
                <a:ext cx="273600" cy="2736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5549484" y="864519"/>
                <a:ext cx="273600" cy="2736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5212393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5549484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5886575" y="864519"/>
                <a:ext cx="273600" cy="2736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223662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5886575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6223662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6560753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6897843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6560753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6897843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7234932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7572022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7234932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7572022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7909113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8246200" y="86451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7909113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8246200" y="120160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5212393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5549484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5212393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549484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5886575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223662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5886575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6223662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6560753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6897843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6560753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6897843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7234932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7572022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7234932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7572022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7909113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8246200" y="1538699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7909113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8246200" y="187578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5212393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5549484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5212393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5549484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5886575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6223662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5886575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223662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6560753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897843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560753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897843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234932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7572022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7234932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7572022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7909113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8246200" y="221287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7909113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8246200" y="2549968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5212393" y="2887057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5549484" y="2887057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5886575" y="2887057"/>
                <a:ext cx="273600" cy="27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Shape 153"/>
            <p:cNvGrpSpPr/>
            <p:nvPr/>
          </p:nvGrpSpPr>
          <p:grpSpPr>
            <a:xfrm>
              <a:off x="5364793" y="2887057"/>
              <a:ext cx="3307407" cy="1284869"/>
              <a:chOff x="5212393" y="2887057"/>
              <a:chExt cx="3307407" cy="1284869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5212393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5549484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223662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5886575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6223662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6560753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6897843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6560753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6897843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7234932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7572022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7234932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7572022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7909113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8246200" y="288705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7909113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8246200" y="322414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5212393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5549484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5212393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5549484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5886575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223662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5886575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223662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6560753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6897843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6560753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6897843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234932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572022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34932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572022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7909113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8246200" y="3561237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7909113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8246200" y="3898326"/>
                <a:ext cx="273600" cy="27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198" name="Shape 19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Shape 200"/>
          <p:cNvSpPr txBox="1"/>
          <p:nvPr>
            <p:ph idx="2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Older people are not comfortable using internet.</a:t>
            </a:r>
          </a:p>
        </p:txBody>
      </p:sp>
      <p:sp>
        <p:nvSpPr>
          <p:cNvPr id="201" name="Shape 201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3" type="body"/>
          </p:nvPr>
        </p:nvSpPr>
        <p:spPr>
          <a:xfrm>
            <a:off x="2124379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2266282" y="2938957"/>
            <a:ext cx="198899" cy="593655"/>
            <a:chOff x="2223534" y="2938957"/>
            <a:chExt cx="198899" cy="593655"/>
          </a:xfrm>
        </p:grpSpPr>
        <p:cxnSp>
          <p:nvCxnSpPr>
            <p:cNvPr id="204" name="Shape 204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5" name="Shape 205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Shape 206"/>
          <p:cNvSpPr txBox="1"/>
          <p:nvPr>
            <p:ph idx="4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warmth and security we feel buying from shops is missing.</a:t>
            </a:r>
          </a:p>
        </p:txBody>
      </p:sp>
      <p:sp>
        <p:nvSpPr>
          <p:cNvPr id="207" name="Shape 20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209" name="Shape 20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6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212" name="Shape 212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3" name="Shape 213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>
            <p:ph idx="7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There are just too many websites to pick from, just too much chaos.</a:t>
            </a:r>
          </a:p>
        </p:txBody>
      </p:sp>
      <p:sp>
        <p:nvSpPr>
          <p:cNvPr id="215" name="Shape 21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8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218" name="Shape 2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idx="9" type="body"/>
          </p:nvPr>
        </p:nvSpPr>
        <p:spPr>
          <a:xfrm>
            <a:off x="3273199" y="374700"/>
            <a:ext cx="2304599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Searching for the desired product/service takes a lot of time.</a:t>
            </a:r>
          </a:p>
        </p:txBody>
      </p:sp>
      <p:sp>
        <p:nvSpPr>
          <p:cNvPr id="221" name="Shape 221"/>
          <p:cNvSpPr txBox="1"/>
          <p:nvPr>
            <p:ph idx="13" type="body"/>
          </p:nvPr>
        </p:nvSpPr>
        <p:spPr>
          <a:xfrm>
            <a:off x="6590118" y="374700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People are not sure if they would pick the right product.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4058732" y="1610215"/>
            <a:ext cx="198899" cy="593656"/>
            <a:chOff x="3918083" y="1610215"/>
            <a:chExt cx="198899" cy="593656"/>
          </a:xfrm>
        </p:grpSpPr>
        <p:cxnSp>
          <p:nvCxnSpPr>
            <p:cNvPr id="223" name="Shape 2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4" name="Shape 22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230" name="Shape 230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it easier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4964050" y="421850"/>
            <a:ext cx="3837000" cy="3997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People who do not surf the internet daily are simply not used to it. Finding a website, searching for the product/service takes a lot of effort.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Why not just chat and order. That’s where we come.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it easier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918425" y="604275"/>
            <a:ext cx="4045199" cy="362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people are familiar to chat, so ordering by chat becomes comfortable.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 From multiple websites we pick the best possible option and then present it to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save them the embarrassment and the chaos.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15419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0" y="1464750"/>
            <a:ext cx="9144000" cy="2213999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90250" y="2011950"/>
            <a:ext cx="2553599" cy="11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Technology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3306775" y="2011950"/>
            <a:ext cx="0" cy="11195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569700" y="2011950"/>
            <a:ext cx="3575099" cy="11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AngularJs + HTML + CSS + Bootstrap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53" name="Shape 253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Place Order/Request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Open the SuperGenie chat client, place a request.</a:t>
            </a:r>
            <a:br>
              <a:rPr lang="en" sz="1600"/>
            </a:br>
            <a:r>
              <a:rPr lang="en" sz="1600"/>
              <a:t>The bot asks a few follow-up questions getting the details of your request</a:t>
            </a:r>
          </a:p>
        </p:txBody>
      </p:sp>
      <p:sp>
        <p:nvSpPr>
          <p:cNvPr id="256" name="Shape 256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258" name="Shape 258"/>
          <p:cNvSpPr txBox="1"/>
          <p:nvPr>
            <p:ph idx="4" type="body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Order Confirmation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Once you give the details, the bot gives you the available options/products/services. 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You make the choice.</a:t>
            </a:r>
          </a:p>
        </p:txBody>
      </p:sp>
      <p:sp>
        <p:nvSpPr>
          <p:cNvPr id="259" name="Shape 259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5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261" name="Shape 261"/>
          <p:cNvSpPr txBox="1"/>
          <p:nvPr>
            <p:ph idx="6" type="body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Delivery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Then you make the payment via the payment authorization service.</a:t>
            </a:r>
            <a:br>
              <a:rPr lang="en" sz="1600"/>
            </a:br>
            <a:r>
              <a:rPr lang="en" sz="1600"/>
              <a:t>In due time the product/service would be delivered to you.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