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81"/>
  </p:normalViewPr>
  <p:slideViewPr>
    <p:cSldViewPr snapToGrid="0" snapToObjects="1">
      <p:cViewPr varScale="1">
        <p:scale>
          <a:sx n="83" d="100"/>
          <a:sy n="83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4005-4089-0240-A1A4-29FB15FC3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4A322-1308-7B47-8F98-D06B7B1CA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1DDCC-2872-9D42-B01D-61A7791F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70EF-4BEC-804E-9D4D-5527FAFEC3E1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E80EB-6670-114F-B314-FCDD4079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EA88A-5C0C-C143-831C-4CDB6283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162B-1E84-ED42-A1E2-CF0BB31E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6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ABC5-9649-2340-A4FF-715AE875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60F60-430D-4C46-9817-02C38E30D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50398-EAF8-9241-8337-8B928772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70EF-4BEC-804E-9D4D-5527FAFEC3E1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02707-3E5F-7C47-B727-E4FD7CDB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F111A-59AF-2247-9E31-8715E7FE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162B-1E84-ED42-A1E2-CF0BB31E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1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F749E-9D91-A547-BE2F-C7C636BA3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03293-1886-F742-B928-EA20D442E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D5537-0676-C947-B65E-594EE0F7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70EF-4BEC-804E-9D4D-5527FAFEC3E1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8A62B-A707-9C45-9E3C-02A15F8A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41207-7AF9-E241-B97B-6244C80B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162B-1E84-ED42-A1E2-CF0BB31E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5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658C-47E2-E44C-8562-45E9E937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87B9-36A2-4249-9483-18EF68423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43643-0E6E-D846-B1CC-280B6903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70EF-4BEC-804E-9D4D-5527FAFEC3E1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1E58A-994F-5844-AB45-500ECB6D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EBFE9-F914-7647-A2CA-A0C5A0D9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162B-1E84-ED42-A1E2-CF0BB31E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824A-F9CE-4248-B05D-D2D60AA1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66E06-C68E-D240-A06B-6B96C7A17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54F50-6999-0445-98ED-AF58123F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70EF-4BEC-804E-9D4D-5527FAFEC3E1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43935-E91C-5144-840F-CFE43CFC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09A34-6497-954C-AC0C-5DDBDA6B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162B-1E84-ED42-A1E2-CF0BB31E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4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8E5B-EA28-C147-B5E2-1687DD64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50F0C-5F67-134C-BF75-FF4D57AE7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3911D-5998-E04B-9385-B8996CC8F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46B71-7583-8740-9C8F-7724EE44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70EF-4BEC-804E-9D4D-5527FAFEC3E1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838DD-1571-9448-894F-46DE088B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8CD11-3440-6945-BC4B-784C63B2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162B-1E84-ED42-A1E2-CF0BB31E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9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7015-BA5C-1545-BFA0-B6B71ACA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B4738-4974-824D-A1F6-2052E6D56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2F83C-A4CB-6742-9D9D-057B9F072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972C6-0BDC-4A48-8FAB-C986200D6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BA702-B856-564E-98E7-906A169A3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3544D-813E-1D42-BFB3-8E1AEF00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70EF-4BEC-804E-9D4D-5527FAFEC3E1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4B464-8282-0247-8221-596DA2DB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84FBE-6AF9-1940-9BC1-128BD7CC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162B-1E84-ED42-A1E2-CF0BB31E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3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425F-19E5-DE43-987A-E6D999CA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CBA55-A9BD-8A4D-9967-D452FE43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70EF-4BEC-804E-9D4D-5527FAFEC3E1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39F9B-E5D6-4C43-982F-B7438635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AC724-9A4F-F64F-A1B5-E1BB4513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162B-1E84-ED42-A1E2-CF0BB31E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7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1A6F8-1465-7C4F-A07F-A17378A4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70EF-4BEC-804E-9D4D-5527FAFEC3E1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C3B35-E073-8E4D-B9BB-72BF680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A8775-B0B5-894E-9736-5C6C49B4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162B-1E84-ED42-A1E2-CF0BB31E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3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5210-AAC0-4548-8D76-9C0E67CD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ABE16-C1D6-F944-9031-454F7D95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67E90-A30A-794A-882B-82A7F28DB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1DA8A-BDD6-6B44-BEDF-8AAC2F13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70EF-4BEC-804E-9D4D-5527FAFEC3E1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4603E-87C6-D746-BF42-678F1BEB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DFA30-EFA0-D245-B522-10EB1EC9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162B-1E84-ED42-A1E2-CF0BB31E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35EE-83B3-C64C-AF72-72024872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6F046-E073-E446-85D3-29AD6C5FC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85D85-0D0D-8B4C-96DF-A0815F94D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29819-01EF-5847-970B-3DF92AF3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70EF-4BEC-804E-9D4D-5527FAFEC3E1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EC531-319B-D248-B81B-0E2845E1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2386E-C320-D444-816F-CDF4D99D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162B-1E84-ED42-A1E2-CF0BB31E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7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E826D-6BB8-7248-AC7A-C08A5608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097E4-10AF-7444-8704-B357EE78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F679E-C457-7B4A-944A-F001A5D3E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C70EF-4BEC-804E-9D4D-5527FAFEC3E1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A6324-E396-8843-8421-CC1F26DD8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FBD6-B451-D34F-A84D-1B69F28F3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2162B-1E84-ED42-A1E2-CF0BB31E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8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33EB9EB4-9E82-F647-91C8-5B45A64FFEDB}"/>
              </a:ext>
            </a:extLst>
          </p:cNvPr>
          <p:cNvSpPr/>
          <p:nvPr/>
        </p:nvSpPr>
        <p:spPr>
          <a:xfrm>
            <a:off x="2975675" y="356461"/>
            <a:ext cx="5873857" cy="51144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AF2F5-0B27-7F4D-95B1-3E6A43785A1E}"/>
              </a:ext>
            </a:extLst>
          </p:cNvPr>
          <p:cNvSpPr txBox="1"/>
          <p:nvPr/>
        </p:nvSpPr>
        <p:spPr>
          <a:xfrm>
            <a:off x="3239145" y="412128"/>
            <a:ext cx="5346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Site Specification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83483322-4726-C441-A332-C7400C8DB599}"/>
              </a:ext>
            </a:extLst>
          </p:cNvPr>
          <p:cNvSpPr/>
          <p:nvPr/>
        </p:nvSpPr>
        <p:spPr>
          <a:xfrm>
            <a:off x="5315919" y="1394847"/>
            <a:ext cx="1286359" cy="51144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D1D14-0D01-7B47-BD41-0C40172EFE9E}"/>
              </a:ext>
            </a:extLst>
          </p:cNvPr>
          <p:cNvSpPr txBox="1"/>
          <p:nvPr/>
        </p:nvSpPr>
        <p:spPr>
          <a:xfrm>
            <a:off x="5563891" y="1459468"/>
            <a:ext cx="79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0FFE0E3C-E094-C242-A924-B067017A2E87}"/>
              </a:ext>
            </a:extLst>
          </p:cNvPr>
          <p:cNvSpPr/>
          <p:nvPr/>
        </p:nvSpPr>
        <p:spPr>
          <a:xfrm>
            <a:off x="2975675" y="2213675"/>
            <a:ext cx="1255363" cy="5424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C4D0A4D1-042F-9342-83C4-8179EB81F76B}"/>
              </a:ext>
            </a:extLst>
          </p:cNvPr>
          <p:cNvSpPr/>
          <p:nvPr/>
        </p:nvSpPr>
        <p:spPr>
          <a:xfrm>
            <a:off x="4535192" y="2213675"/>
            <a:ext cx="1255363" cy="5424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FA52A85-208F-B543-A265-11BCE30046DB}"/>
              </a:ext>
            </a:extLst>
          </p:cNvPr>
          <p:cNvSpPr/>
          <p:nvPr/>
        </p:nvSpPr>
        <p:spPr>
          <a:xfrm>
            <a:off x="6034652" y="2213675"/>
            <a:ext cx="1255363" cy="5424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0F545FB0-F359-4A47-BA5E-03F145A7AD29}"/>
              </a:ext>
            </a:extLst>
          </p:cNvPr>
          <p:cNvSpPr/>
          <p:nvPr/>
        </p:nvSpPr>
        <p:spPr>
          <a:xfrm>
            <a:off x="7594169" y="2213675"/>
            <a:ext cx="1255363" cy="5424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FD1CDE-C05E-5E4D-9BBA-4796C893893E}"/>
              </a:ext>
            </a:extLst>
          </p:cNvPr>
          <p:cNvSpPr txBox="1"/>
          <p:nvPr/>
        </p:nvSpPr>
        <p:spPr>
          <a:xfrm>
            <a:off x="3055105" y="2300229"/>
            <a:ext cx="12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San Diego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99C6A5-8C74-9F4C-A358-FC4BFAD6C830}"/>
              </a:ext>
            </a:extLst>
          </p:cNvPr>
          <p:cNvSpPr txBox="1"/>
          <p:nvPr/>
        </p:nvSpPr>
        <p:spPr>
          <a:xfrm>
            <a:off x="4803508" y="2300229"/>
            <a:ext cx="75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D0D349-4939-C04C-BE7F-65B7ADCC92ED}"/>
              </a:ext>
            </a:extLst>
          </p:cNvPr>
          <p:cNvSpPr txBox="1"/>
          <p:nvPr/>
        </p:nvSpPr>
        <p:spPr>
          <a:xfrm>
            <a:off x="6354304" y="2300229"/>
            <a:ext cx="66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67212-BE2C-1040-9A77-E126F85415CE}"/>
              </a:ext>
            </a:extLst>
          </p:cNvPr>
          <p:cNvSpPr txBox="1"/>
          <p:nvPr/>
        </p:nvSpPr>
        <p:spPr>
          <a:xfrm>
            <a:off x="7718155" y="2300229"/>
            <a:ext cx="100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Explore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ADB67AF5-E1E5-B948-9FBA-5B2103879228}"/>
              </a:ext>
            </a:extLst>
          </p:cNvPr>
          <p:cNvSpPr/>
          <p:nvPr/>
        </p:nvSpPr>
        <p:spPr>
          <a:xfrm>
            <a:off x="7005232" y="1385850"/>
            <a:ext cx="1286359" cy="51144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4252B5-849E-154C-BD08-A61D6D3FCE1B}"/>
              </a:ext>
            </a:extLst>
          </p:cNvPr>
          <p:cNvSpPr txBox="1"/>
          <p:nvPr/>
        </p:nvSpPr>
        <p:spPr>
          <a:xfrm>
            <a:off x="7090474" y="1446552"/>
            <a:ext cx="125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COVID-19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8F9346-A603-4A46-A36E-3668F7A3D441}"/>
              </a:ext>
            </a:extLst>
          </p:cNvPr>
          <p:cNvCxnSpPr/>
          <p:nvPr/>
        </p:nvCxnSpPr>
        <p:spPr>
          <a:xfrm flipH="1">
            <a:off x="4014061" y="1650569"/>
            <a:ext cx="1148812" cy="426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53E5B0-CE7F-294A-AE70-A6F922BE2364}"/>
              </a:ext>
            </a:extLst>
          </p:cNvPr>
          <p:cNvCxnSpPr/>
          <p:nvPr/>
        </p:nvCxnSpPr>
        <p:spPr>
          <a:xfrm>
            <a:off x="5183216" y="1828800"/>
            <a:ext cx="0" cy="2479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E4AD33-522D-E94C-A56D-5A7084C35EF0}"/>
              </a:ext>
            </a:extLst>
          </p:cNvPr>
          <p:cNvCxnSpPr>
            <a:cxnSpLocks/>
          </p:cNvCxnSpPr>
          <p:nvPr/>
        </p:nvCxnSpPr>
        <p:spPr>
          <a:xfrm>
            <a:off x="6687518" y="1835235"/>
            <a:ext cx="139485" cy="2415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0FF433-F3B0-FA49-AB37-FFBBD69914D6}"/>
              </a:ext>
            </a:extLst>
          </p:cNvPr>
          <p:cNvCxnSpPr/>
          <p:nvPr/>
        </p:nvCxnSpPr>
        <p:spPr>
          <a:xfrm>
            <a:off x="6602278" y="1952786"/>
            <a:ext cx="1115877" cy="123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2850A9-D4AA-874B-91FA-3051719F1911}"/>
              </a:ext>
            </a:extLst>
          </p:cNvPr>
          <p:cNvCxnSpPr>
            <a:cxnSpLocks/>
          </p:cNvCxnSpPr>
          <p:nvPr/>
        </p:nvCxnSpPr>
        <p:spPr>
          <a:xfrm>
            <a:off x="6646834" y="1641572"/>
            <a:ext cx="304154" cy="89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708E67-CC06-524E-BB39-EE4112E02E36}"/>
              </a:ext>
            </a:extLst>
          </p:cNvPr>
          <p:cNvCxnSpPr/>
          <p:nvPr/>
        </p:nvCxnSpPr>
        <p:spPr>
          <a:xfrm>
            <a:off x="3595607" y="2882685"/>
            <a:ext cx="0" cy="48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ame 18">
            <a:extLst>
              <a:ext uri="{FF2B5EF4-FFF2-40B4-BE49-F238E27FC236}">
                <a16:creationId xmlns:a16="http://schemas.microsoft.com/office/drawing/2014/main" id="{F7DC8E58-F452-124A-B480-96930EC02EB0}"/>
              </a:ext>
            </a:extLst>
          </p:cNvPr>
          <p:cNvSpPr/>
          <p:nvPr/>
        </p:nvSpPr>
        <p:spPr>
          <a:xfrm>
            <a:off x="2913681" y="3422543"/>
            <a:ext cx="1317357" cy="6793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AC23856E-0D93-004C-A615-E015CEE744C2}"/>
              </a:ext>
            </a:extLst>
          </p:cNvPr>
          <p:cNvSpPr/>
          <p:nvPr/>
        </p:nvSpPr>
        <p:spPr>
          <a:xfrm>
            <a:off x="2975675" y="4290450"/>
            <a:ext cx="1237927" cy="49077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00B7E311-92DC-0A4E-9D7E-1EA186D1BE87}"/>
              </a:ext>
            </a:extLst>
          </p:cNvPr>
          <p:cNvSpPr/>
          <p:nvPr/>
        </p:nvSpPr>
        <p:spPr>
          <a:xfrm>
            <a:off x="2925307" y="5055031"/>
            <a:ext cx="1235990" cy="51144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665148D1-7D70-F542-8666-88B395669EAE}"/>
              </a:ext>
            </a:extLst>
          </p:cNvPr>
          <p:cNvSpPr/>
          <p:nvPr/>
        </p:nvSpPr>
        <p:spPr>
          <a:xfrm>
            <a:off x="4539067" y="3512950"/>
            <a:ext cx="1235990" cy="51144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86BE8C61-0B37-0243-B56E-31802906B135}"/>
              </a:ext>
            </a:extLst>
          </p:cNvPr>
          <p:cNvSpPr/>
          <p:nvPr/>
        </p:nvSpPr>
        <p:spPr>
          <a:xfrm>
            <a:off x="6139265" y="3512950"/>
            <a:ext cx="1235990" cy="51144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25608975-67E6-EC4C-9F61-205B878BB4F7}"/>
              </a:ext>
            </a:extLst>
          </p:cNvPr>
          <p:cNvSpPr/>
          <p:nvPr/>
        </p:nvSpPr>
        <p:spPr>
          <a:xfrm>
            <a:off x="7648411" y="3512950"/>
            <a:ext cx="1235990" cy="51144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26B33E-1BA8-C74D-BFF5-15BC55C102A7}"/>
              </a:ext>
            </a:extLst>
          </p:cNvPr>
          <p:cNvSpPr txBox="1"/>
          <p:nvPr/>
        </p:nvSpPr>
        <p:spPr>
          <a:xfrm>
            <a:off x="2975675" y="3445506"/>
            <a:ext cx="113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Welcome to SD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677E44-DC5F-0A4A-A4F0-E276BD5D844B}"/>
              </a:ext>
            </a:extLst>
          </p:cNvPr>
          <p:cNvSpPr txBox="1"/>
          <p:nvPr/>
        </p:nvSpPr>
        <p:spPr>
          <a:xfrm>
            <a:off x="4563767" y="3584005"/>
            <a:ext cx="118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DE6BDB-D386-1142-A255-C5632B0D158B}"/>
              </a:ext>
            </a:extLst>
          </p:cNvPr>
          <p:cNvSpPr/>
          <p:nvPr/>
        </p:nvSpPr>
        <p:spPr>
          <a:xfrm>
            <a:off x="6432748" y="3594338"/>
            <a:ext cx="649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Links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3B60E9-3ECA-124C-8338-2C0303B564E2}"/>
              </a:ext>
            </a:extLst>
          </p:cNvPr>
          <p:cNvSpPr/>
          <p:nvPr/>
        </p:nvSpPr>
        <p:spPr>
          <a:xfrm>
            <a:off x="7897338" y="3577548"/>
            <a:ext cx="649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Links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69F2F3-DA07-234E-9102-65FA079436F0}"/>
              </a:ext>
            </a:extLst>
          </p:cNvPr>
          <p:cNvSpPr txBox="1"/>
          <p:nvPr/>
        </p:nvSpPr>
        <p:spPr>
          <a:xfrm>
            <a:off x="2890435" y="4351173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EE6821-568C-CC43-A0AD-9BCE0C6EFCE5}"/>
              </a:ext>
            </a:extLst>
          </p:cNvPr>
          <p:cNvSpPr txBox="1"/>
          <p:nvPr/>
        </p:nvSpPr>
        <p:spPr>
          <a:xfrm>
            <a:off x="2943714" y="5126087"/>
            <a:ext cx="121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201660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Veronica Kanka</dc:creator>
  <cp:lastModifiedBy/>
  <cp:revision>4</cp:revision>
  <dcterms:created xsi:type="dcterms:W3CDTF">2020-09-03T17:27:47Z</dcterms:created>
  <dcterms:modified xsi:type="dcterms:W3CDTF">2020-11-10T18:51:32Z</dcterms:modified>
</cp:coreProperties>
</file>