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4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3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2A82-FD8A-40D9-BAFD-9760D3398E8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1164-FB12-435B-BA9F-57F5CDDD8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73665"/>
            <a:ext cx="7363326" cy="6185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2763" y="2529145"/>
            <a:ext cx="347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필드 바닥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녹색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b="1" dirty="0" smtClean="0"/>
              <a:t>캐릭터 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미니언이</a:t>
            </a:r>
            <a:r>
              <a:rPr lang="ko-KR" altLang="en-US" sz="1200" b="1" dirty="0" smtClean="0"/>
              <a:t> 이동할 수 있는 공간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52763" y="3300412"/>
            <a:ext cx="347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필드 바닥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빨간색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b="1" dirty="0" smtClean="0"/>
              <a:t>캐릭터 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미니언이</a:t>
            </a:r>
            <a:r>
              <a:rPr lang="ko-KR" altLang="en-US" sz="1200" b="1" dirty="0" smtClean="0"/>
              <a:t> 이동할 수 없는 공간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이동할 수 없어도 화면에 보여주게 될 지형</a:t>
            </a:r>
            <a:endParaRPr lang="ko-KR" altLang="en-US" sz="1200" b="1" dirty="0"/>
          </a:p>
        </p:txBody>
      </p:sp>
      <p:sp>
        <p:nvSpPr>
          <p:cNvPr id="14" name="타원 13"/>
          <p:cNvSpPr/>
          <p:nvPr/>
        </p:nvSpPr>
        <p:spPr>
          <a:xfrm>
            <a:off x="1925273" y="2306990"/>
            <a:ext cx="671120" cy="67112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443329" y="3010715"/>
            <a:ext cx="671120" cy="67112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4" idx="4"/>
          </p:cNvCxnSpPr>
          <p:nvPr/>
        </p:nvCxnSpPr>
        <p:spPr>
          <a:xfrm rot="16200000" flipH="1">
            <a:off x="4271753" y="967190"/>
            <a:ext cx="1670090" cy="5691930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4"/>
          </p:cNvCxnSpPr>
          <p:nvPr/>
        </p:nvCxnSpPr>
        <p:spPr>
          <a:xfrm rot="16200000" flipH="1">
            <a:off x="4882644" y="1578080"/>
            <a:ext cx="966366" cy="5173876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52763" y="4315125"/>
            <a:ext cx="347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타이틀 화면에서 타워 카드 배치 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설치 되는 </a:t>
            </a:r>
            <a:r>
              <a:rPr lang="ko-KR" altLang="en-US" sz="1200" b="1" dirty="0" err="1" smtClean="0"/>
              <a:t>진형별</a:t>
            </a:r>
            <a:r>
              <a:rPr lang="ko-KR" altLang="en-US" sz="1200" b="1" dirty="0" smtClean="0"/>
              <a:t> 타워 위치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및 타워 오브젝트</a:t>
            </a:r>
            <a:endParaRPr lang="en-US" altLang="ko-KR" sz="1200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4673148" y="1072196"/>
            <a:ext cx="671120" cy="67112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47559" y="1535074"/>
            <a:ext cx="671120" cy="67112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23" idx="4"/>
          </p:cNvCxnSpPr>
          <p:nvPr/>
        </p:nvCxnSpPr>
        <p:spPr>
          <a:xfrm>
            <a:off x="5008708" y="1743316"/>
            <a:ext cx="0" cy="29048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4" idx="4"/>
          </p:cNvCxnSpPr>
          <p:nvPr/>
        </p:nvCxnSpPr>
        <p:spPr>
          <a:xfrm>
            <a:off x="5683119" y="2206194"/>
            <a:ext cx="0" cy="244200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7" idx="6"/>
          </p:cNvCxnSpPr>
          <p:nvPr/>
        </p:nvCxnSpPr>
        <p:spPr>
          <a:xfrm>
            <a:off x="3967993" y="2759978"/>
            <a:ext cx="39847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96873" y="2424418"/>
            <a:ext cx="671120" cy="6711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1" idx="6"/>
          </p:cNvCxnSpPr>
          <p:nvPr/>
        </p:nvCxnSpPr>
        <p:spPr>
          <a:xfrm>
            <a:off x="5237993" y="3623578"/>
            <a:ext cx="271477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566873" y="3288018"/>
            <a:ext cx="671120" cy="671120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294100" y="2964852"/>
            <a:ext cx="671120" cy="67112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515339" y="1032549"/>
            <a:ext cx="671120" cy="67112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42" idx="0"/>
          </p:cNvCxnSpPr>
          <p:nvPr/>
        </p:nvCxnSpPr>
        <p:spPr>
          <a:xfrm rot="5400000" flipH="1" flipV="1">
            <a:off x="3612143" y="-1375767"/>
            <a:ext cx="2358136" cy="632310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0"/>
          </p:cNvCxnSpPr>
          <p:nvPr/>
        </p:nvCxnSpPr>
        <p:spPr>
          <a:xfrm flipV="1">
            <a:off x="5850899" y="613218"/>
            <a:ext cx="0" cy="4193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52763" y="382385"/>
            <a:ext cx="347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각 </a:t>
            </a:r>
            <a:r>
              <a:rPr lang="ko-KR" altLang="en-US" sz="1200" b="1" dirty="0" err="1" smtClean="0"/>
              <a:t>진형별</a:t>
            </a:r>
            <a:r>
              <a:rPr lang="ko-KR" altLang="en-US" sz="1200" b="1" dirty="0" smtClean="0"/>
              <a:t> 넥서스 배치 위치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및 넥서스 오브젝트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29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12" y="150554"/>
            <a:ext cx="8617288" cy="6564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127" y="3574961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레드팀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46127" y="2631670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레드팀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46127" y="4043777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레드팀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46127" y="2159818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레드팀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15566" y="3574961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15566" y="2631670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15566" y="4043777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15566" y="2159818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타워</a:t>
            </a:r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19437" y="2908669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err="1" smtClean="0"/>
              <a:t>레드팀</a:t>
            </a:r>
            <a:r>
              <a:rPr lang="ko-KR" altLang="en-US" sz="1200" b="1" dirty="0" smtClean="0"/>
              <a:t> 넥서스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42256" y="2883638"/>
            <a:ext cx="1242749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넥서스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218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12" y="150554"/>
            <a:ext cx="8617288" cy="656474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060700" y="3210676"/>
            <a:ext cx="444500" cy="4445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356600" y="3210676"/>
            <a:ext cx="444500" cy="4445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1575" y="2749011"/>
            <a:ext cx="1242749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레드팀</a:t>
            </a:r>
            <a:r>
              <a:rPr lang="ko-KR" altLang="en-US" sz="1200" b="1" dirty="0" smtClean="0"/>
              <a:t> 캐릭터 </a:t>
            </a:r>
            <a:r>
              <a:rPr lang="ko-KR" altLang="en-US" sz="1200" b="1" dirty="0" err="1" smtClean="0"/>
              <a:t>스폰</a:t>
            </a:r>
            <a:r>
              <a:rPr lang="ko-KR" altLang="en-US" sz="1200" b="1" dirty="0" smtClean="0"/>
              <a:t> 위치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57475" y="2749011"/>
            <a:ext cx="1242749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캐릭터 </a:t>
            </a:r>
            <a:r>
              <a:rPr lang="ko-KR" altLang="en-US" sz="1200" b="1" dirty="0" err="1" smtClean="0"/>
              <a:t>스폰</a:t>
            </a:r>
            <a:r>
              <a:rPr lang="ko-KR" altLang="en-US" sz="1200" b="1" dirty="0" smtClean="0"/>
              <a:t> 위치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750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12" y="150554"/>
            <a:ext cx="8617288" cy="656474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156875" y="2886826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35500" y="2265170"/>
            <a:ext cx="1242749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err="1" smtClean="0"/>
              <a:t>레드팀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미니언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스폰</a:t>
            </a:r>
            <a:r>
              <a:rPr lang="ko-KR" altLang="en-US" sz="1200" b="1" dirty="0" smtClean="0"/>
              <a:t> 위치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85650" y="2265170"/>
            <a:ext cx="1242749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/>
              <a:t>블루팀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미니언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스폰</a:t>
            </a:r>
            <a:r>
              <a:rPr lang="ko-KR" altLang="en-US" sz="1200" b="1" dirty="0" smtClean="0"/>
              <a:t> 위치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3156875" y="3210676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3156875" y="3534526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2860276" y="3542124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0" name="타원 9"/>
          <p:cNvSpPr/>
          <p:nvPr/>
        </p:nvSpPr>
        <p:spPr>
          <a:xfrm>
            <a:off x="2860276" y="3210676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2860276" y="2886826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" name="타원 11"/>
          <p:cNvSpPr/>
          <p:nvPr/>
        </p:nvSpPr>
        <p:spPr>
          <a:xfrm>
            <a:off x="8365725" y="2886826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13" name="타원 12"/>
          <p:cNvSpPr/>
          <p:nvPr/>
        </p:nvSpPr>
        <p:spPr>
          <a:xfrm>
            <a:off x="8365725" y="3210676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8365725" y="3534526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18" name="타원 17"/>
          <p:cNvSpPr/>
          <p:nvPr/>
        </p:nvSpPr>
        <p:spPr>
          <a:xfrm>
            <a:off x="8662324" y="3542124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9" name="타원 18"/>
          <p:cNvSpPr/>
          <p:nvPr/>
        </p:nvSpPr>
        <p:spPr>
          <a:xfrm>
            <a:off x="8662324" y="3210676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20" name="타원 19"/>
          <p:cNvSpPr/>
          <p:nvPr/>
        </p:nvSpPr>
        <p:spPr>
          <a:xfrm>
            <a:off x="8662324" y="2886826"/>
            <a:ext cx="241300" cy="2413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21" name="타원 20"/>
          <p:cNvSpPr/>
          <p:nvPr/>
        </p:nvSpPr>
        <p:spPr>
          <a:xfrm>
            <a:off x="10439917" y="639974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근</a:t>
            </a:r>
            <a:endParaRPr lang="ko-KR" altLang="en-US" sz="1200" b="1" dirty="0"/>
          </a:p>
        </p:txBody>
      </p:sp>
      <p:sp>
        <p:nvSpPr>
          <p:cNvPr id="22" name="타원 21"/>
          <p:cNvSpPr/>
          <p:nvPr/>
        </p:nvSpPr>
        <p:spPr>
          <a:xfrm>
            <a:off x="10439917" y="1051035"/>
            <a:ext cx="241300" cy="2413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681217" y="622124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근거리 </a:t>
            </a:r>
            <a:r>
              <a:rPr lang="ko-KR" altLang="en-US" sz="1200" b="1" dirty="0" err="1" smtClean="0"/>
              <a:t>미니언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81216" y="1033185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원거리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미니언</a:t>
            </a:r>
            <a:endParaRPr lang="ko-KR" altLang="en-US" sz="1200" b="1" dirty="0"/>
          </a:p>
        </p:txBody>
      </p:sp>
      <p:sp>
        <p:nvSpPr>
          <p:cNvPr id="3" name="오른쪽 화살표 2"/>
          <p:cNvSpPr/>
          <p:nvPr/>
        </p:nvSpPr>
        <p:spPr>
          <a:xfrm>
            <a:off x="3556932" y="3109076"/>
            <a:ext cx="1761688" cy="44450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flipH="1">
            <a:off x="6518245" y="3109076"/>
            <a:ext cx="1851807" cy="44450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KGA_12</dc:creator>
  <cp:lastModifiedBy>KGA_12</cp:lastModifiedBy>
  <cp:revision>6</cp:revision>
  <dcterms:created xsi:type="dcterms:W3CDTF">2022-10-12T08:35:14Z</dcterms:created>
  <dcterms:modified xsi:type="dcterms:W3CDTF">2022-10-13T00:14:43Z</dcterms:modified>
</cp:coreProperties>
</file>