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8AEEF"/>
    <a:srgbClr val="FBD1F6"/>
    <a:srgbClr val="F9B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A34F-B012-42A0-AC6B-25EC52C4D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3FC2B-A288-FF8F-3C78-EBC304925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662D-85E9-F96C-9ED4-635A9603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9EB8-8E32-9C59-CE53-5A754B53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184F-9752-9EEF-39B2-AFF2BE1F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4978-6E9B-2F99-FED0-A0D0FB8F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05B4D-6D13-8329-F11A-DEB63A0F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853F-57AD-DBE3-4BCF-77AD5AF7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3530-37E0-649B-B821-63F0015C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FA6C-E644-4378-5819-897A6189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0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AB2EE-1058-543E-B020-6DE173F15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E880E-2803-1AC6-B364-7F63C774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717-F9A0-F2F2-0F3F-41758F56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F161-05D5-72DB-046A-B0535F9E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7F71-12A1-D7F6-C46D-813C4981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735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40D3-BB0E-CA15-35D9-DB58AB2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56FF-1DC0-B4C9-B6AF-BBA40D63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F601-D5AE-D8D2-3E48-39F533BA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4BA72-C2EA-9237-69BB-0B7FFCDE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071C-C151-E5F1-1B75-2C4E9FE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39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0244-8762-DC2B-6AAA-AC0AD3AE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BFC-58A1-79F0-484F-29435F84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B9A0-FBB8-1723-D5A8-9EFF574E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BEF4-0FC1-DD48-96C7-A096D22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8D2C-3ADA-8C4E-CD69-958A828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04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DD6E-ABAD-6B21-0DEF-54B45045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34D1-680A-96AC-C08E-DE524E107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E310-B723-643F-FCD1-5251AEAC9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DC64-44FE-A126-3E23-F4AAF09C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B4C-B00C-B8BE-0314-0358772E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1B82-FFC1-771D-242A-C6770C58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0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2B45-23C6-E57D-1906-C9A7DCAD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4632-2130-71AB-321B-5C356D55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D3CEF-00D5-957F-6F8E-57F873CB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38AA3-CA81-70E8-6DD9-B8E5FD7D3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FC5FA-94FA-69A2-9E9A-82E73E192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B8756-82B2-7BED-662E-210EAD92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61FE0-E904-A70F-50C4-E01D5D9C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E1F5C-F946-6EAF-DB76-43E97C9F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103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A8F0-5E86-0D72-4C4D-660F217A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89F14-303B-D74D-400D-E197346F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6131A-D299-5F5B-8CA3-E438515A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D073E-6133-F283-27BD-19B75B66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B34F8-05E4-3DAB-0B62-B4B4CE76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DC4E-62CC-80EB-C411-34CF6908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9592-9F1A-5A32-9A02-F41E557D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841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93B-60F6-8DD5-D6CF-DDEE2F7E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9D8-B13C-0399-7DE6-F506A4DB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05B2C-B32C-040B-4572-CCBDF774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A48B-C008-6CFD-321F-68FFFC1F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A7C0-37E3-CEF9-A8AF-A083347B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0BE47-0E69-763B-9B17-81D368BF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4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0E0C-6111-184A-48F8-963BCE69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23042-5FF6-1084-2350-931C8BF22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E458-500E-0A85-0977-8BE17202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F5E64-7708-2D3D-7DCA-E52F5799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12B9-553E-115A-4567-BBAFD0D8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8DCC7-6631-3DA5-223B-472A4197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627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CF94B-5C6B-9EE9-4A75-0092C162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1DF2-3429-0BB9-A4CC-6E7AF96D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D11A-84EF-2F5C-9E36-A2042F0A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9B62-21FD-426E-8EDB-0CAF9AFCA269}" type="datetimeFigureOut">
              <a:rPr lang="th-TH" smtClean="0"/>
              <a:t>29/12/66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F673-D29C-0BA5-2CC9-B8C645C9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7EE6-48F1-3472-D347-653A8AAB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360B-2899-4441-9811-D10AF8F82E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05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0EDBD6-EADD-454F-6F60-9D56BD224026}"/>
              </a:ext>
            </a:extLst>
          </p:cNvPr>
          <p:cNvGrpSpPr/>
          <p:nvPr/>
        </p:nvGrpSpPr>
        <p:grpSpPr>
          <a:xfrm>
            <a:off x="2666817" y="153861"/>
            <a:ext cx="5616682" cy="6396632"/>
            <a:chOff x="2666817" y="153861"/>
            <a:chExt cx="5616682" cy="639663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8BFAC0F-F67B-057A-C172-E431A9DDFAC0}"/>
                </a:ext>
              </a:extLst>
            </p:cNvPr>
            <p:cNvGrpSpPr/>
            <p:nvPr/>
          </p:nvGrpSpPr>
          <p:grpSpPr>
            <a:xfrm>
              <a:off x="2666817" y="153861"/>
              <a:ext cx="5616682" cy="6396632"/>
              <a:chOff x="2986413" y="-236757"/>
              <a:chExt cx="5616682" cy="639663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1923F0-E6AB-0FEC-B5C4-91E59B04C84C}"/>
                  </a:ext>
                </a:extLst>
              </p:cNvPr>
              <p:cNvSpPr/>
              <p:nvPr/>
            </p:nvSpPr>
            <p:spPr>
              <a:xfrm rot="5400000">
                <a:off x="2344164" y="1683563"/>
                <a:ext cx="3213899" cy="19164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861073-CA69-96FC-B59B-6CE60B73CE6C}"/>
                  </a:ext>
                </a:extLst>
              </p:cNvPr>
              <p:cNvSpPr/>
              <p:nvPr/>
            </p:nvSpPr>
            <p:spPr>
              <a:xfrm>
                <a:off x="4633181" y="5069515"/>
                <a:ext cx="2860991" cy="6046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7C354A2-A084-5804-4D65-A20AE84ADC99}"/>
                  </a:ext>
                </a:extLst>
              </p:cNvPr>
              <p:cNvSpPr/>
              <p:nvPr/>
            </p:nvSpPr>
            <p:spPr>
              <a:xfrm>
                <a:off x="3378805" y="1033949"/>
                <a:ext cx="3738502" cy="576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A12EF1-9779-7238-34AF-FF484BB59DA0}"/>
                  </a:ext>
                </a:extLst>
              </p:cNvPr>
              <p:cNvSpPr/>
              <p:nvPr/>
            </p:nvSpPr>
            <p:spPr>
              <a:xfrm rot="19682726">
                <a:off x="5457748" y="338238"/>
                <a:ext cx="2893429" cy="21918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8B50EC-EA36-249A-9C57-BE26A90E452D}"/>
                  </a:ext>
                </a:extLst>
              </p:cNvPr>
              <p:cNvSpPr/>
              <p:nvPr/>
            </p:nvSpPr>
            <p:spPr>
              <a:xfrm rot="19682726">
                <a:off x="6412689" y="410279"/>
                <a:ext cx="590045" cy="167137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421</a:t>
                </a:r>
                <a:endParaRPr lang="th-TH" sz="1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0BB183-0A5B-8363-1F8F-F95D750D323D}"/>
                  </a:ext>
                </a:extLst>
              </p:cNvPr>
              <p:cNvSpPr/>
              <p:nvPr/>
            </p:nvSpPr>
            <p:spPr>
              <a:xfrm rot="19682726">
                <a:off x="6870279" y="129610"/>
                <a:ext cx="562682" cy="16725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422</a:t>
                </a:r>
                <a:endParaRPr lang="th-TH" sz="18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2FD347-F56A-96DD-EDB8-7D4CD04339FA}"/>
                  </a:ext>
                </a:extLst>
              </p:cNvPr>
              <p:cNvSpPr/>
              <p:nvPr/>
            </p:nvSpPr>
            <p:spPr>
              <a:xfrm>
                <a:off x="6719560" y="2253058"/>
                <a:ext cx="539222" cy="38857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814923-994B-8506-5E6E-8E6F599CE7EE}"/>
                  </a:ext>
                </a:extLst>
              </p:cNvPr>
              <p:cNvSpPr/>
              <p:nvPr/>
            </p:nvSpPr>
            <p:spPr>
              <a:xfrm>
                <a:off x="6438157" y="2475607"/>
                <a:ext cx="539222" cy="9816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CB37DD-8110-ACFD-5D07-85649774AFCE}"/>
                  </a:ext>
                </a:extLst>
              </p:cNvPr>
              <p:cNvSpPr/>
              <p:nvPr/>
            </p:nvSpPr>
            <p:spPr>
              <a:xfrm rot="19682726">
                <a:off x="5852306" y="1367105"/>
                <a:ext cx="747588" cy="20475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AB7109-BAAE-6954-6877-E4A582689C5A}"/>
                  </a:ext>
                </a:extLst>
              </p:cNvPr>
              <p:cNvSpPr/>
              <p:nvPr/>
            </p:nvSpPr>
            <p:spPr>
              <a:xfrm rot="19682726">
                <a:off x="7470699" y="-236757"/>
                <a:ext cx="720552" cy="21918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423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E53D87-EA5D-09EF-EBE6-85C8A5A3FE0A}"/>
                  </a:ext>
                </a:extLst>
              </p:cNvPr>
              <p:cNvSpPr/>
              <p:nvPr/>
            </p:nvSpPr>
            <p:spPr>
              <a:xfrm rot="19682726">
                <a:off x="5467674" y="1498419"/>
                <a:ext cx="665916" cy="56466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419</a:t>
                </a:r>
                <a:endParaRPr lang="th-TH" sz="18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53868B-DE43-66EB-A2FC-0996042EF4EF}"/>
                  </a:ext>
                </a:extLst>
              </p:cNvPr>
              <p:cNvSpPr/>
              <p:nvPr/>
            </p:nvSpPr>
            <p:spPr>
              <a:xfrm rot="19682726">
                <a:off x="5763957" y="1970727"/>
                <a:ext cx="667771" cy="5646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420</a:t>
                </a:r>
                <a:endParaRPr lang="th-TH" sz="18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7B48A9-4FD2-AA7F-1D3E-7E4D44B27162}"/>
                  </a:ext>
                </a:extLst>
              </p:cNvPr>
              <p:cNvSpPr/>
              <p:nvPr/>
            </p:nvSpPr>
            <p:spPr>
              <a:xfrm rot="19682726">
                <a:off x="6132939" y="2588795"/>
                <a:ext cx="667771" cy="5305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Elevator</a:t>
                </a:r>
                <a:endParaRPr lang="th-TH" sz="18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8E0FD86-B0AE-8807-746A-ADBE6146147F}"/>
                  </a:ext>
                </a:extLst>
              </p:cNvPr>
              <p:cNvSpPr/>
              <p:nvPr/>
            </p:nvSpPr>
            <p:spPr>
              <a:xfrm>
                <a:off x="2992874" y="1033949"/>
                <a:ext cx="921061" cy="50971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P’Ohm</a:t>
                </a:r>
                <a:endParaRPr lang="th-TH" sz="18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403A64E-5AE7-2311-BD96-052FD9066AC9}"/>
                  </a:ext>
                </a:extLst>
              </p:cNvPr>
              <p:cNvSpPr/>
              <p:nvPr/>
            </p:nvSpPr>
            <p:spPr>
              <a:xfrm>
                <a:off x="2992875" y="1543661"/>
                <a:ext cx="487226" cy="6877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Elevator</a:t>
                </a:r>
                <a:endParaRPr lang="th-TH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F5E4D-7BB4-19CB-744F-3C4C029600D7}"/>
                  </a:ext>
                </a:extLst>
              </p:cNvPr>
              <p:cNvSpPr/>
              <p:nvPr/>
            </p:nvSpPr>
            <p:spPr>
              <a:xfrm rot="5400000">
                <a:off x="3127616" y="3794382"/>
                <a:ext cx="2209729" cy="24792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7BCB16-1C16-89F8-CB5B-715417D2CE43}"/>
                  </a:ext>
                </a:extLst>
              </p:cNvPr>
              <p:cNvSpPr/>
              <p:nvPr/>
            </p:nvSpPr>
            <p:spPr>
              <a:xfrm>
                <a:off x="5407794" y="4227510"/>
                <a:ext cx="1311766" cy="107786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402</a:t>
                </a:r>
                <a:endParaRPr lang="th-TH" sz="18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9B3D3D-E86F-03D8-AC40-2A67369EC650}"/>
                  </a:ext>
                </a:extLst>
              </p:cNvPr>
              <p:cNvSpPr/>
              <p:nvPr/>
            </p:nvSpPr>
            <p:spPr>
              <a:xfrm>
                <a:off x="7258782" y="3771846"/>
                <a:ext cx="1344311" cy="97709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401</a:t>
                </a:r>
                <a:endParaRPr lang="th-TH" sz="18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006E14-0C67-19BC-D637-CE68BDE7C061}"/>
                  </a:ext>
                </a:extLst>
              </p:cNvPr>
              <p:cNvSpPr/>
              <p:nvPr/>
            </p:nvSpPr>
            <p:spPr>
              <a:xfrm>
                <a:off x="6025093" y="5674170"/>
                <a:ext cx="699591" cy="464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stair</a:t>
                </a:r>
                <a:endParaRPr lang="th-TH" sz="1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7620F-9AC3-0F9E-708A-A24418E818FD}"/>
                  </a:ext>
                </a:extLst>
              </p:cNvPr>
              <p:cNvSpPr/>
              <p:nvPr/>
            </p:nvSpPr>
            <p:spPr>
              <a:xfrm>
                <a:off x="5351870" y="5674168"/>
                <a:ext cx="699591" cy="4646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WC</a:t>
                </a:r>
                <a:endParaRPr lang="th-TH" sz="18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51E4FD0-FDDD-4236-99AD-96AEB494E432}"/>
                  </a:ext>
                </a:extLst>
              </p:cNvPr>
              <p:cNvSpPr/>
              <p:nvPr/>
            </p:nvSpPr>
            <p:spPr>
              <a:xfrm>
                <a:off x="2987377" y="4285893"/>
                <a:ext cx="1697668" cy="18648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F40C03-C5A4-A496-E696-3DF6424A785E}"/>
                  </a:ext>
                </a:extLst>
              </p:cNvPr>
              <p:cNvSpPr/>
              <p:nvPr/>
            </p:nvSpPr>
            <p:spPr>
              <a:xfrm>
                <a:off x="4397789" y="3771846"/>
                <a:ext cx="2852873" cy="4769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194D603-B079-FD07-3CF1-93BA8A683AC0}"/>
                  </a:ext>
                </a:extLst>
              </p:cNvPr>
              <p:cNvSpPr/>
              <p:nvPr/>
            </p:nvSpPr>
            <p:spPr>
              <a:xfrm>
                <a:off x="2992877" y="5014021"/>
                <a:ext cx="2358993" cy="3159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7C2ED96-CD77-D0DD-9F9B-5B7D14BEC7FC}"/>
                  </a:ext>
                </a:extLst>
              </p:cNvPr>
              <p:cNvSpPr/>
              <p:nvPr/>
            </p:nvSpPr>
            <p:spPr>
              <a:xfrm rot="5400000">
                <a:off x="2885809" y="4125704"/>
                <a:ext cx="1983494" cy="37185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9004BB2-14D2-EBBA-E873-7D062778260F}"/>
                  </a:ext>
                </a:extLst>
              </p:cNvPr>
              <p:cNvSpPr/>
              <p:nvPr/>
            </p:nvSpPr>
            <p:spPr>
              <a:xfrm>
                <a:off x="7250662" y="4748942"/>
                <a:ext cx="1352433" cy="5810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Th</a:t>
                </a:r>
                <a:endParaRPr lang="th-TH" sz="18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B32664-20C5-4ACF-A4E1-CA345B4D3E2E}"/>
                  </a:ext>
                </a:extLst>
              </p:cNvPr>
              <p:cNvSpPr/>
              <p:nvPr/>
            </p:nvSpPr>
            <p:spPr>
              <a:xfrm>
                <a:off x="7250663" y="5312781"/>
                <a:ext cx="1352429" cy="82606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Lab</a:t>
                </a:r>
                <a:endParaRPr lang="th-TH" sz="18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9B09EBE-3C5D-2BBE-7462-42CC92116DC7}"/>
                  </a:ext>
                </a:extLst>
              </p:cNvPr>
              <p:cNvSpPr/>
              <p:nvPr/>
            </p:nvSpPr>
            <p:spPr>
              <a:xfrm>
                <a:off x="4397790" y="5296216"/>
                <a:ext cx="673394" cy="8544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407</a:t>
                </a:r>
                <a:endParaRPr lang="th-TH" sz="18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7E0067-CBFD-3A91-ED74-4BF3F623C6FC}"/>
                  </a:ext>
                </a:extLst>
              </p:cNvPr>
              <p:cNvSpPr/>
              <p:nvPr/>
            </p:nvSpPr>
            <p:spPr>
              <a:xfrm>
                <a:off x="4063482" y="4227510"/>
                <a:ext cx="1004552" cy="79373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408</a:t>
                </a:r>
                <a:endParaRPr lang="th-TH" sz="18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294738-ED48-7D10-5CE7-58F2BD699B32}"/>
                  </a:ext>
                </a:extLst>
              </p:cNvPr>
              <p:cNvSpPr/>
              <p:nvPr/>
            </p:nvSpPr>
            <p:spPr>
              <a:xfrm>
                <a:off x="3645162" y="5293475"/>
                <a:ext cx="752625" cy="857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409</a:t>
                </a:r>
                <a:endParaRPr lang="th-TH" sz="18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AE5D6A-62FB-615E-3C90-F525912B7B09}"/>
                  </a:ext>
                </a:extLst>
              </p:cNvPr>
              <p:cNvSpPr/>
              <p:nvPr/>
            </p:nvSpPr>
            <p:spPr>
              <a:xfrm>
                <a:off x="2986413" y="5305376"/>
                <a:ext cx="658749" cy="8544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411</a:t>
                </a:r>
                <a:endParaRPr lang="th-TH" sz="1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477E8B9-C9DA-ACFA-44EC-DC4D64D0BEC1}"/>
                  </a:ext>
                </a:extLst>
              </p:cNvPr>
              <p:cNvSpPr/>
              <p:nvPr/>
            </p:nvSpPr>
            <p:spPr>
              <a:xfrm>
                <a:off x="2990706" y="4645406"/>
                <a:ext cx="721714" cy="39707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410</a:t>
                </a:r>
                <a:endParaRPr lang="th-TH" sz="1800" dirty="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71495F0-E24A-D3F0-5749-9F8F33F59220}"/>
                  </a:ext>
                </a:extLst>
              </p:cNvPr>
              <p:cNvGrpSpPr/>
              <p:nvPr/>
            </p:nvGrpSpPr>
            <p:grpSpPr>
              <a:xfrm>
                <a:off x="5147114" y="935639"/>
                <a:ext cx="732390" cy="303166"/>
                <a:chOff x="5147114" y="935639"/>
                <a:chExt cx="732390" cy="3031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FAC2FF0-C934-8492-0DC1-4FD9A831CA36}"/>
                    </a:ext>
                  </a:extLst>
                </p:cNvPr>
                <p:cNvSpPr/>
                <p:nvPr/>
              </p:nvSpPr>
              <p:spPr>
                <a:xfrm>
                  <a:off x="5147114" y="1042276"/>
                  <a:ext cx="422662" cy="1965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stair</a:t>
                  </a:r>
                  <a:endParaRPr lang="th-TH" sz="900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F6F91F3-7506-2D7D-5824-D9E378C72C52}"/>
                    </a:ext>
                  </a:extLst>
                </p:cNvPr>
                <p:cNvSpPr/>
                <p:nvPr/>
              </p:nvSpPr>
              <p:spPr>
                <a:xfrm rot="19603086">
                  <a:off x="5470590" y="935639"/>
                  <a:ext cx="408914" cy="2078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WC</a:t>
                  </a:r>
                  <a:endParaRPr lang="th-TH" sz="1200" dirty="0"/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D0312C-2574-AE4A-206E-EA5A7611D175}"/>
                  </a:ext>
                </a:extLst>
              </p:cNvPr>
              <p:cNvSpPr/>
              <p:nvPr/>
            </p:nvSpPr>
            <p:spPr>
              <a:xfrm>
                <a:off x="3660602" y="2423375"/>
                <a:ext cx="751021" cy="832515"/>
              </a:xfrm>
              <a:prstGeom prst="rect">
                <a:avLst/>
              </a:prstGeom>
              <a:solidFill>
                <a:srgbClr val="FBD1F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Th</a:t>
                </a:r>
                <a:endParaRPr lang="th-TH" sz="18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1C58F20-19F7-B186-806F-466FDB4DE821}"/>
                  </a:ext>
                </a:extLst>
              </p:cNvPr>
              <p:cNvSpPr/>
              <p:nvPr/>
            </p:nvSpPr>
            <p:spPr>
              <a:xfrm>
                <a:off x="2988172" y="2424366"/>
                <a:ext cx="710609" cy="832515"/>
              </a:xfrm>
              <a:prstGeom prst="rect">
                <a:avLst/>
              </a:prstGeom>
              <a:solidFill>
                <a:srgbClr val="F8AEEF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Pneu</a:t>
                </a:r>
                <a:endParaRPr lang="en-US" sz="1800" dirty="0"/>
              </a:p>
              <a:p>
                <a:pPr algn="ctr"/>
                <a:r>
                  <a:rPr lang="en-US" sz="1800" dirty="0"/>
                  <a:t>Lab</a:t>
                </a:r>
                <a:endParaRPr lang="th-TH" sz="18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B86F24C-4CA7-ACA4-B1EE-949356B3766C}"/>
                  </a:ext>
                </a:extLst>
              </p:cNvPr>
              <p:cNvSpPr/>
              <p:nvPr/>
            </p:nvSpPr>
            <p:spPr>
              <a:xfrm>
                <a:off x="2990705" y="3255890"/>
                <a:ext cx="705725" cy="69665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413</a:t>
                </a:r>
                <a:endParaRPr lang="th-TH" sz="18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C56367-A53D-808D-E421-4EE8B7EE0AC3}"/>
                  </a:ext>
                </a:extLst>
              </p:cNvPr>
              <p:cNvSpPr/>
              <p:nvPr/>
            </p:nvSpPr>
            <p:spPr>
              <a:xfrm>
                <a:off x="3691823" y="3261365"/>
                <a:ext cx="713012" cy="6803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415</a:t>
                </a:r>
                <a:endParaRPr lang="th-TH" sz="18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703BD8D-FAF4-4886-8989-EF63973F47E4}"/>
                  </a:ext>
                </a:extLst>
              </p:cNvPr>
              <p:cNvSpPr/>
              <p:nvPr/>
            </p:nvSpPr>
            <p:spPr>
              <a:xfrm>
                <a:off x="4353458" y="3931307"/>
                <a:ext cx="58165" cy="29893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10F2833-142E-B3FA-3554-9A27D834D090}"/>
                  </a:ext>
                </a:extLst>
              </p:cNvPr>
              <p:cNvSpPr/>
              <p:nvPr/>
            </p:nvSpPr>
            <p:spPr>
              <a:xfrm>
                <a:off x="4993530" y="5014018"/>
                <a:ext cx="85153" cy="27580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8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1F527E-6534-9A69-3E78-3BF829ADDB7E}"/>
                  </a:ext>
                </a:extLst>
              </p:cNvPr>
              <p:cNvSpPr/>
              <p:nvPr/>
            </p:nvSpPr>
            <p:spPr>
              <a:xfrm rot="19682726">
                <a:off x="6075298" y="565388"/>
                <a:ext cx="405840" cy="37216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W</a:t>
                </a:r>
                <a:endParaRPr lang="th-TH" sz="18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DBDBC74-62F1-D435-1A22-78258705931D}"/>
                  </a:ext>
                </a:extLst>
              </p:cNvPr>
              <p:cNvSpPr/>
              <p:nvPr/>
            </p:nvSpPr>
            <p:spPr>
              <a:xfrm rot="19682726">
                <a:off x="6387413" y="363300"/>
                <a:ext cx="404072" cy="37701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H</a:t>
                </a:r>
                <a:endParaRPr lang="th-TH" sz="18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E19B510-8D40-CC3F-43D5-25695A4BF6A5}"/>
                  </a:ext>
                </a:extLst>
              </p:cNvPr>
              <p:cNvSpPr/>
              <p:nvPr/>
            </p:nvSpPr>
            <p:spPr>
              <a:xfrm rot="19682726">
                <a:off x="6711283" y="175951"/>
                <a:ext cx="354870" cy="377017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S</a:t>
                </a:r>
                <a:endParaRPr lang="th-TH" sz="1800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378565F-F6AF-84AF-1747-0A1F10A7D35C}"/>
                </a:ext>
              </a:extLst>
            </p:cNvPr>
            <p:cNvSpPr/>
            <p:nvPr/>
          </p:nvSpPr>
          <p:spPr>
            <a:xfrm>
              <a:off x="2669824" y="4628262"/>
              <a:ext cx="721714" cy="4242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412</a:t>
              </a:r>
              <a:endParaRPr lang="th-TH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5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Thiwakorn Simagerd</dc:creator>
  <cp:lastModifiedBy>Thiwakorn Simagerd</cp:lastModifiedBy>
  <cp:revision>4</cp:revision>
  <dcterms:created xsi:type="dcterms:W3CDTF">2023-12-25T08:04:13Z</dcterms:created>
  <dcterms:modified xsi:type="dcterms:W3CDTF">2023-12-29T12:50:50Z</dcterms:modified>
</cp:coreProperties>
</file>