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notesMasterIdLst>
    <p:notesMasterId r:id="rId10"/>
  </p:notesMasterIdLst>
  <p:handoutMasterIdLst>
    <p:handoutMasterId r:id="rId11"/>
  </p:handoutMasterIdLst>
  <p:sldIdLst>
    <p:sldId id="402" r:id="rId5"/>
    <p:sldId id="403" r:id="rId6"/>
    <p:sldId id="405" r:id="rId7"/>
    <p:sldId id="409" r:id="rId8"/>
    <p:sldId id="411" r:id="rId9"/>
  </p:sldIdLst>
  <p:sldSz cx="12192000" cy="6858000"/>
  <p:notesSz cx="6858000" cy="91440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2" name="N Williams" initials="NW" lastIdx="1" clrIdx="1">
    <p:extLst>
      <p:ext uri="{19B8F6BF-5375-455C-9EA6-DF929625EA0E}">
        <p15:presenceInfo xmlns:p15="http://schemas.microsoft.com/office/powerpoint/2012/main" userId="N William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F7C"/>
    <a:srgbClr val="F2F2F2"/>
    <a:srgbClr val="0098D4"/>
    <a:srgbClr val="003865"/>
    <a:srgbClr val="000000"/>
    <a:srgbClr val="004A78"/>
    <a:srgbClr val="006298"/>
    <a:srgbClr val="FF6300"/>
    <a:srgbClr val="E9255F"/>
    <a:srgbClr val="00B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707C0E-78B4-411E-AB92-59A9E42C048C}" v="12" dt="2025-08-01T02:32:09.0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7981" autoAdjust="0"/>
  </p:normalViewPr>
  <p:slideViewPr>
    <p:cSldViewPr snapToGrid="0">
      <p:cViewPr varScale="1">
        <p:scale>
          <a:sx n="30" d="100"/>
          <a:sy n="30" d="100"/>
        </p:scale>
        <p:origin x="241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tags" Target="tags/tag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6/11/relationships/changesInfo" Target="changesInfos/changesInfo1.xml"/><Relationship Id="rId1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 Turner" userId="3240646eb2f21034" providerId="LiveId" clId="{57707C0E-78B4-411E-AB92-59A9E42C048C}"/>
    <pc:docChg chg="delSld modSld">
      <pc:chgData name="Art Turner" userId="3240646eb2f21034" providerId="LiveId" clId="{57707C0E-78B4-411E-AB92-59A9E42C048C}" dt="2025-08-01T02:41:43" v="56" actId="6549"/>
      <pc:docMkLst>
        <pc:docMk/>
      </pc:docMkLst>
      <pc:sldChg chg="del">
        <pc:chgData name="Art Turner" userId="3240646eb2f21034" providerId="LiveId" clId="{57707C0E-78B4-411E-AB92-59A9E42C048C}" dt="2025-07-31T21:47:18.618" v="46" actId="47"/>
        <pc:sldMkLst>
          <pc:docMk/>
          <pc:sldMk cId="2293288057" sldId="257"/>
        </pc:sldMkLst>
      </pc:sldChg>
      <pc:sldChg chg="del">
        <pc:chgData name="Art Turner" userId="3240646eb2f21034" providerId="LiveId" clId="{57707C0E-78B4-411E-AB92-59A9E42C048C}" dt="2025-07-31T21:46:54.996" v="12" actId="47"/>
        <pc:sldMkLst>
          <pc:docMk/>
          <pc:sldMk cId="1126583568" sldId="263"/>
        </pc:sldMkLst>
      </pc:sldChg>
      <pc:sldChg chg="del">
        <pc:chgData name="Art Turner" userId="3240646eb2f21034" providerId="LiveId" clId="{57707C0E-78B4-411E-AB92-59A9E42C048C}" dt="2025-07-31T21:46:57.407" v="22" actId="47"/>
        <pc:sldMkLst>
          <pc:docMk/>
          <pc:sldMk cId="3370689939" sldId="267"/>
        </pc:sldMkLst>
      </pc:sldChg>
      <pc:sldChg chg="del">
        <pc:chgData name="Art Turner" userId="3240646eb2f21034" providerId="LiveId" clId="{57707C0E-78B4-411E-AB92-59A9E42C048C}" dt="2025-07-31T21:46:58.138" v="23" actId="47"/>
        <pc:sldMkLst>
          <pc:docMk/>
          <pc:sldMk cId="3357393318" sldId="268"/>
        </pc:sldMkLst>
      </pc:sldChg>
      <pc:sldChg chg="del">
        <pc:chgData name="Art Turner" userId="3240646eb2f21034" providerId="LiveId" clId="{57707C0E-78B4-411E-AB92-59A9E42C048C}" dt="2025-07-31T21:46:58.413" v="24" actId="47"/>
        <pc:sldMkLst>
          <pc:docMk/>
          <pc:sldMk cId="3663721369" sldId="269"/>
        </pc:sldMkLst>
      </pc:sldChg>
      <pc:sldChg chg="del">
        <pc:chgData name="Art Turner" userId="3240646eb2f21034" providerId="LiveId" clId="{57707C0E-78B4-411E-AB92-59A9E42C048C}" dt="2025-07-31T21:47:00.410" v="30" actId="47"/>
        <pc:sldMkLst>
          <pc:docMk/>
          <pc:sldMk cId="2304034574" sldId="270"/>
        </pc:sldMkLst>
      </pc:sldChg>
      <pc:sldChg chg="del">
        <pc:chgData name="Art Turner" userId="3240646eb2f21034" providerId="LiveId" clId="{57707C0E-78B4-411E-AB92-59A9E42C048C}" dt="2025-07-31T21:47:02.731" v="35" actId="47"/>
        <pc:sldMkLst>
          <pc:docMk/>
          <pc:sldMk cId="3642727849" sldId="272"/>
        </pc:sldMkLst>
      </pc:sldChg>
      <pc:sldChg chg="del">
        <pc:chgData name="Art Turner" userId="3240646eb2f21034" providerId="LiveId" clId="{57707C0E-78B4-411E-AB92-59A9E42C048C}" dt="2025-07-31T21:47:04.505" v="38" actId="47"/>
        <pc:sldMkLst>
          <pc:docMk/>
          <pc:sldMk cId="443315815" sldId="273"/>
        </pc:sldMkLst>
      </pc:sldChg>
      <pc:sldChg chg="del">
        <pc:chgData name="Art Turner" userId="3240646eb2f21034" providerId="LiveId" clId="{57707C0E-78B4-411E-AB92-59A9E42C048C}" dt="2025-07-31T21:47:05.072" v="39" actId="47"/>
        <pc:sldMkLst>
          <pc:docMk/>
          <pc:sldMk cId="2443130395" sldId="275"/>
        </pc:sldMkLst>
      </pc:sldChg>
      <pc:sldChg chg="del">
        <pc:chgData name="Art Turner" userId="3240646eb2f21034" providerId="LiveId" clId="{57707C0E-78B4-411E-AB92-59A9E42C048C}" dt="2025-07-31T21:47:05.551" v="40" actId="47"/>
        <pc:sldMkLst>
          <pc:docMk/>
          <pc:sldMk cId="1107822222" sldId="276"/>
        </pc:sldMkLst>
      </pc:sldChg>
      <pc:sldChg chg="del">
        <pc:chgData name="Art Turner" userId="3240646eb2f21034" providerId="LiveId" clId="{57707C0E-78B4-411E-AB92-59A9E42C048C}" dt="2025-07-31T21:47:06.478" v="41" actId="47"/>
        <pc:sldMkLst>
          <pc:docMk/>
          <pc:sldMk cId="4057728935" sldId="277"/>
        </pc:sldMkLst>
      </pc:sldChg>
      <pc:sldChg chg="del">
        <pc:chgData name="Art Turner" userId="3240646eb2f21034" providerId="LiveId" clId="{57707C0E-78B4-411E-AB92-59A9E42C048C}" dt="2025-07-31T21:47:06.785" v="42" actId="47"/>
        <pc:sldMkLst>
          <pc:docMk/>
          <pc:sldMk cId="58797102" sldId="278"/>
        </pc:sldMkLst>
      </pc:sldChg>
      <pc:sldChg chg="del">
        <pc:chgData name="Art Turner" userId="3240646eb2f21034" providerId="LiveId" clId="{57707C0E-78B4-411E-AB92-59A9E42C048C}" dt="2025-07-31T21:47:07.401" v="43" actId="47"/>
        <pc:sldMkLst>
          <pc:docMk/>
          <pc:sldMk cId="1106931011" sldId="279"/>
        </pc:sldMkLst>
      </pc:sldChg>
      <pc:sldChg chg="del">
        <pc:chgData name="Art Turner" userId="3240646eb2f21034" providerId="LiveId" clId="{57707C0E-78B4-411E-AB92-59A9E42C048C}" dt="2025-07-31T21:46:15.715" v="1" actId="47"/>
        <pc:sldMkLst>
          <pc:docMk/>
          <pc:sldMk cId="2381567725" sldId="315"/>
        </pc:sldMkLst>
      </pc:sldChg>
      <pc:sldChg chg="del">
        <pc:chgData name="Art Turner" userId="3240646eb2f21034" providerId="LiveId" clId="{57707C0E-78B4-411E-AB92-59A9E42C048C}" dt="2025-07-31T21:46:17.152" v="2" actId="47"/>
        <pc:sldMkLst>
          <pc:docMk/>
          <pc:sldMk cId="1756362405" sldId="360"/>
        </pc:sldMkLst>
      </pc:sldChg>
      <pc:sldChg chg="del">
        <pc:chgData name="Art Turner" userId="3240646eb2f21034" providerId="LiveId" clId="{57707C0E-78B4-411E-AB92-59A9E42C048C}" dt="2025-07-31T21:47:08.283" v="44" actId="47"/>
        <pc:sldMkLst>
          <pc:docMk/>
          <pc:sldMk cId="1229134966" sldId="392"/>
        </pc:sldMkLst>
      </pc:sldChg>
      <pc:sldChg chg="del">
        <pc:chgData name="Art Turner" userId="3240646eb2f21034" providerId="LiveId" clId="{57707C0E-78B4-411E-AB92-59A9E42C048C}" dt="2025-07-31T21:47:08.927" v="45" actId="47"/>
        <pc:sldMkLst>
          <pc:docMk/>
          <pc:sldMk cId="2362180759" sldId="393"/>
        </pc:sldMkLst>
      </pc:sldChg>
      <pc:sldChg chg="del">
        <pc:chgData name="Art Turner" userId="3240646eb2f21034" providerId="LiveId" clId="{57707C0E-78B4-411E-AB92-59A9E42C048C}" dt="2025-08-01T02:32:25.836" v="51" actId="47"/>
        <pc:sldMkLst>
          <pc:docMk/>
          <pc:sldMk cId="1092793163" sldId="394"/>
        </pc:sldMkLst>
      </pc:sldChg>
      <pc:sldChg chg="modNotesTx">
        <pc:chgData name="Art Turner" userId="3240646eb2f21034" providerId="LiveId" clId="{57707C0E-78B4-411E-AB92-59A9E42C048C}" dt="2025-08-01T02:41:43" v="56" actId="6549"/>
        <pc:sldMkLst>
          <pc:docMk/>
          <pc:sldMk cId="1404916807" sldId="402"/>
        </pc:sldMkLst>
      </pc:sldChg>
      <pc:sldChg chg="modNotesTx">
        <pc:chgData name="Art Turner" userId="3240646eb2f21034" providerId="LiveId" clId="{57707C0E-78B4-411E-AB92-59A9E42C048C}" dt="2025-08-01T02:41:39.012" v="55" actId="6549"/>
        <pc:sldMkLst>
          <pc:docMk/>
          <pc:sldMk cId="547176962" sldId="403"/>
        </pc:sldMkLst>
      </pc:sldChg>
      <pc:sldChg chg="modNotesTx">
        <pc:chgData name="Art Turner" userId="3240646eb2f21034" providerId="LiveId" clId="{57707C0E-78B4-411E-AB92-59A9E42C048C}" dt="2025-08-01T02:41:34.710" v="54" actId="6549"/>
        <pc:sldMkLst>
          <pc:docMk/>
          <pc:sldMk cId="1096970792" sldId="405"/>
        </pc:sldMkLst>
      </pc:sldChg>
      <pc:sldChg chg="del">
        <pc:chgData name="Art Turner" userId="3240646eb2f21034" providerId="LiveId" clId="{57707C0E-78B4-411E-AB92-59A9E42C048C}" dt="2025-07-31T21:46:38.660" v="7" actId="47"/>
        <pc:sldMkLst>
          <pc:docMk/>
          <pc:sldMk cId="2898711491" sldId="406"/>
        </pc:sldMkLst>
      </pc:sldChg>
      <pc:sldChg chg="del">
        <pc:chgData name="Art Turner" userId="3240646eb2f21034" providerId="LiveId" clId="{57707C0E-78B4-411E-AB92-59A9E42C048C}" dt="2025-07-31T21:46:39.229" v="8" actId="47"/>
        <pc:sldMkLst>
          <pc:docMk/>
          <pc:sldMk cId="3000654207" sldId="407"/>
        </pc:sldMkLst>
      </pc:sldChg>
      <pc:sldChg chg="del">
        <pc:chgData name="Art Turner" userId="3240646eb2f21034" providerId="LiveId" clId="{57707C0E-78B4-411E-AB92-59A9E42C048C}" dt="2025-07-31T21:46:39.888" v="9" actId="47"/>
        <pc:sldMkLst>
          <pc:docMk/>
          <pc:sldMk cId="131623095" sldId="408"/>
        </pc:sldMkLst>
      </pc:sldChg>
      <pc:sldChg chg="modNotesTx">
        <pc:chgData name="Art Turner" userId="3240646eb2f21034" providerId="LiveId" clId="{57707C0E-78B4-411E-AB92-59A9E42C048C}" dt="2025-08-01T02:41:30.312" v="53" actId="6549"/>
        <pc:sldMkLst>
          <pc:docMk/>
          <pc:sldMk cId="2821414230" sldId="409"/>
        </pc:sldMkLst>
      </pc:sldChg>
      <pc:sldChg chg="modNotesTx">
        <pc:chgData name="Art Turner" userId="3240646eb2f21034" providerId="LiveId" clId="{57707C0E-78B4-411E-AB92-59A9E42C048C}" dt="2025-08-01T02:41:25.647" v="52" actId="6549"/>
        <pc:sldMkLst>
          <pc:docMk/>
          <pc:sldMk cId="2228160280" sldId="411"/>
        </pc:sldMkLst>
      </pc:sldChg>
      <pc:sldChg chg="del">
        <pc:chgData name="Art Turner" userId="3240646eb2f21034" providerId="LiveId" clId="{57707C0E-78B4-411E-AB92-59A9E42C048C}" dt="2025-07-31T21:46:55.365" v="13" actId="47"/>
        <pc:sldMkLst>
          <pc:docMk/>
          <pc:sldMk cId="3809965978" sldId="412"/>
        </pc:sldMkLst>
      </pc:sldChg>
      <pc:sldChg chg="del">
        <pc:chgData name="Art Turner" userId="3240646eb2f21034" providerId="LiveId" clId="{57707C0E-78B4-411E-AB92-59A9E42C048C}" dt="2025-07-31T21:46:56.347" v="17" actId="47"/>
        <pc:sldMkLst>
          <pc:docMk/>
          <pc:sldMk cId="992250756" sldId="413"/>
        </pc:sldMkLst>
      </pc:sldChg>
      <pc:sldChg chg="del">
        <pc:chgData name="Art Turner" userId="3240646eb2f21034" providerId="LiveId" clId="{57707C0E-78B4-411E-AB92-59A9E42C048C}" dt="2025-07-31T21:46:56.568" v="18" actId="47"/>
        <pc:sldMkLst>
          <pc:docMk/>
          <pc:sldMk cId="2447304658" sldId="414"/>
        </pc:sldMkLst>
      </pc:sldChg>
      <pc:sldChg chg="del">
        <pc:chgData name="Art Turner" userId="3240646eb2f21034" providerId="LiveId" clId="{57707C0E-78B4-411E-AB92-59A9E42C048C}" dt="2025-07-31T21:46:56.761" v="19" actId="47"/>
        <pc:sldMkLst>
          <pc:docMk/>
          <pc:sldMk cId="2571325058" sldId="415"/>
        </pc:sldMkLst>
      </pc:sldChg>
      <pc:sldChg chg="del">
        <pc:chgData name="Art Turner" userId="3240646eb2f21034" providerId="LiveId" clId="{57707C0E-78B4-411E-AB92-59A9E42C048C}" dt="2025-07-31T21:46:57.191" v="21" actId="47"/>
        <pc:sldMkLst>
          <pc:docMk/>
          <pc:sldMk cId="2911589314" sldId="416"/>
        </pc:sldMkLst>
      </pc:sldChg>
      <pc:sldChg chg="del">
        <pc:chgData name="Art Turner" userId="3240646eb2f21034" providerId="LiveId" clId="{57707C0E-78B4-411E-AB92-59A9E42C048C}" dt="2025-07-31T21:47:01.879" v="33" actId="47"/>
        <pc:sldMkLst>
          <pc:docMk/>
          <pc:sldMk cId="1369836441" sldId="422"/>
        </pc:sldMkLst>
      </pc:sldChg>
      <pc:sldChg chg="del">
        <pc:chgData name="Art Turner" userId="3240646eb2f21034" providerId="LiveId" clId="{57707C0E-78B4-411E-AB92-59A9E42C048C}" dt="2025-07-31T21:47:02.100" v="34" actId="47"/>
        <pc:sldMkLst>
          <pc:docMk/>
          <pc:sldMk cId="1392861583" sldId="423"/>
        </pc:sldMkLst>
      </pc:sldChg>
      <pc:sldChg chg="del">
        <pc:chgData name="Art Turner" userId="3240646eb2f21034" providerId="LiveId" clId="{57707C0E-78B4-411E-AB92-59A9E42C048C}" dt="2025-07-31T21:47:03.262" v="36" actId="47"/>
        <pc:sldMkLst>
          <pc:docMk/>
          <pc:sldMk cId="3423605659" sldId="424"/>
        </pc:sldMkLst>
      </pc:sldChg>
      <pc:sldChg chg="del">
        <pc:chgData name="Art Turner" userId="3240646eb2f21034" providerId="LiveId" clId="{57707C0E-78B4-411E-AB92-59A9E42C048C}" dt="2025-07-31T21:46:55.680" v="14" actId="47"/>
        <pc:sldMkLst>
          <pc:docMk/>
          <pc:sldMk cId="1280987111" sldId="432"/>
        </pc:sldMkLst>
      </pc:sldChg>
      <pc:sldChg chg="del">
        <pc:chgData name="Art Turner" userId="3240646eb2f21034" providerId="LiveId" clId="{57707C0E-78B4-411E-AB92-59A9E42C048C}" dt="2025-07-31T21:46:55.901" v="15" actId="47"/>
        <pc:sldMkLst>
          <pc:docMk/>
          <pc:sldMk cId="798221338" sldId="433"/>
        </pc:sldMkLst>
      </pc:sldChg>
      <pc:sldChg chg="del">
        <pc:chgData name="Art Turner" userId="3240646eb2f21034" providerId="LiveId" clId="{57707C0E-78B4-411E-AB92-59A9E42C048C}" dt="2025-07-31T21:46:56.146" v="16" actId="47"/>
        <pc:sldMkLst>
          <pc:docMk/>
          <pc:sldMk cId="3473623467" sldId="434"/>
        </pc:sldMkLst>
      </pc:sldChg>
      <pc:sldChg chg="del">
        <pc:chgData name="Art Turner" userId="3240646eb2f21034" providerId="LiveId" clId="{57707C0E-78B4-411E-AB92-59A9E42C048C}" dt="2025-07-31T21:46:56.997" v="20" actId="47"/>
        <pc:sldMkLst>
          <pc:docMk/>
          <pc:sldMk cId="561316684" sldId="435"/>
        </pc:sldMkLst>
      </pc:sldChg>
      <pc:sldChg chg="del">
        <pc:chgData name="Art Turner" userId="3240646eb2f21034" providerId="LiveId" clId="{57707C0E-78B4-411E-AB92-59A9E42C048C}" dt="2025-07-31T21:46:58.644" v="25" actId="47"/>
        <pc:sldMkLst>
          <pc:docMk/>
          <pc:sldMk cId="111464035" sldId="436"/>
        </pc:sldMkLst>
      </pc:sldChg>
      <pc:sldChg chg="del">
        <pc:chgData name="Art Turner" userId="3240646eb2f21034" providerId="LiveId" clId="{57707C0E-78B4-411E-AB92-59A9E42C048C}" dt="2025-07-31T21:46:59.343" v="27" actId="47"/>
        <pc:sldMkLst>
          <pc:docMk/>
          <pc:sldMk cId="1880968092" sldId="437"/>
        </pc:sldMkLst>
      </pc:sldChg>
      <pc:sldChg chg="del">
        <pc:chgData name="Art Turner" userId="3240646eb2f21034" providerId="LiveId" clId="{57707C0E-78B4-411E-AB92-59A9E42C048C}" dt="2025-07-31T21:46:58.886" v="26" actId="47"/>
        <pc:sldMkLst>
          <pc:docMk/>
          <pc:sldMk cId="140921003" sldId="438"/>
        </pc:sldMkLst>
      </pc:sldChg>
      <pc:sldChg chg="del">
        <pc:chgData name="Art Turner" userId="3240646eb2f21034" providerId="LiveId" clId="{57707C0E-78B4-411E-AB92-59A9E42C048C}" dt="2025-07-31T21:47:00.081" v="29" actId="47"/>
        <pc:sldMkLst>
          <pc:docMk/>
          <pc:sldMk cId="2945271296" sldId="440"/>
        </pc:sldMkLst>
      </pc:sldChg>
      <pc:sldChg chg="del">
        <pc:chgData name="Art Turner" userId="3240646eb2f21034" providerId="LiveId" clId="{57707C0E-78B4-411E-AB92-59A9E42C048C}" dt="2025-07-31T21:46:59.651" v="28" actId="47"/>
        <pc:sldMkLst>
          <pc:docMk/>
          <pc:sldMk cId="2754327896" sldId="441"/>
        </pc:sldMkLst>
      </pc:sldChg>
      <pc:sldChg chg="del">
        <pc:chgData name="Art Turner" userId="3240646eb2f21034" providerId="LiveId" clId="{57707C0E-78B4-411E-AB92-59A9E42C048C}" dt="2025-07-31T21:47:00.628" v="31" actId="47"/>
        <pc:sldMkLst>
          <pc:docMk/>
          <pc:sldMk cId="1588471619" sldId="442"/>
        </pc:sldMkLst>
      </pc:sldChg>
      <pc:sldChg chg="del">
        <pc:chgData name="Art Turner" userId="3240646eb2f21034" providerId="LiveId" clId="{57707C0E-78B4-411E-AB92-59A9E42C048C}" dt="2025-07-31T21:47:01.060" v="32" actId="47"/>
        <pc:sldMkLst>
          <pc:docMk/>
          <pc:sldMk cId="752475367" sldId="443"/>
        </pc:sldMkLst>
      </pc:sldChg>
      <pc:sldChg chg="del">
        <pc:chgData name="Art Turner" userId="3240646eb2f21034" providerId="LiveId" clId="{57707C0E-78B4-411E-AB92-59A9E42C048C}" dt="2025-07-31T21:47:03.910" v="37" actId="47"/>
        <pc:sldMkLst>
          <pc:docMk/>
          <pc:sldMk cId="13684103" sldId="444"/>
        </pc:sldMkLst>
      </pc:sld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tags" Target="../tags/tag15.xml"/><Relationship Id="rId3" Type="http://schemas.openxmlformats.org/officeDocument/2006/relationships/image" Target="../media/image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75504" y="8685213"/>
            <a:ext cx="64668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392BA-16D5-4BCB-8BB3-D7B53B67D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11" y="155512"/>
            <a:ext cx="1262321" cy="2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7FD3A-2300-48D5-81E3-9406328116EE}"/>
              </a:ext>
            </a:extLst>
          </p:cNvPr>
          <p:cNvSpPr txBox="1"/>
          <p:nvPr/>
        </p:nvSpPr>
        <p:spPr>
          <a:xfrm>
            <a:off x="135896" y="8922557"/>
            <a:ext cx="6262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©2019</a:t>
            </a:r>
            <a:r>
              <a:rPr lang="en-US" sz="7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Cengage Learning. All Rights Reserved. May not be scanned, copied or duplicated, or posted to a publicly accessible website, in whole or in part.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30237"/>
            <a:ext cx="3778647" cy="212548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993721"/>
            <a:ext cx="5486400" cy="55200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63017" y="8685213"/>
            <a:ext cx="68421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5DDB2F-32A5-4136-BC2E-0D7E0518B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11" y="155512"/>
            <a:ext cx="1262321" cy="2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7E5B37-4A58-4B32-B9B0-D824A69A3D97}"/>
              </a:ext>
            </a:extLst>
          </p:cNvPr>
          <p:cNvSpPr txBox="1"/>
          <p:nvPr/>
        </p:nvSpPr>
        <p:spPr>
          <a:xfrm>
            <a:off x="135896" y="8922557"/>
            <a:ext cx="6262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©2019</a:t>
            </a:r>
            <a:r>
              <a:rPr lang="en-US" sz="7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5425" indent="-22542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88975" indent="-22542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139825" indent="-225425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603375" indent="-225425" algn="l" rtl="0" eaLnBrk="0" fontAlgn="base" hangingPunct="0">
      <a:spcBef>
        <a:spcPct val="30000"/>
      </a:spcBef>
      <a:spcAft>
        <a:spcPct val="0"/>
      </a:spcAft>
      <a:buFont typeface="Courier New" panose="02070309020205020404" pitchFamily="49" charset="0"/>
      <a:buChar char="o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Local Politics in Context: Local Governments and Federalism</a:t>
            </a:r>
          </a:p>
          <a:p/>
          <a:p>
            <a:r>
              <a:t>I. Local governments guided by Dillon's Rule or Cooley Doctrine, with Texas strictly adhering to Dillon's Rule, which restricts local autonomy</a:t>
            </a:r>
          </a:p>
          <a:p>
            <a:r>
              <a:t>  A. Dillon's Rule, strictly followed in Texas, limits local governments to only those powers explicitly granted by the state, reducing their ability to act independently.</a:t>
            </a:r>
          </a:p>
          <a:p>
            <a:r>
              <a:t>  B. In contrast, the Cooley Doctrine, not followed in Texas, would allow local governments more inherent authority to address local needs without state permission.</a:t>
            </a:r>
          </a:p>
          <a:p/>
          <a:p>
            <a:r>
              <a:t>II. Local governments in Texas depend on state and federal funding, often facing unfunded mandates that challenge policy implementation</a:t>
            </a:r>
          </a:p>
          <a:p>
            <a:r>
              <a:t>  A. State and federal funding is critical for local governments in Texas, but mandates without accompanying financial support create budgetary strain.</a:t>
            </a:r>
          </a:p>
          <a:p>
            <a:r>
              <a:t>  B. These unfunded mandates can hinder effective policy implementation, as local governments must allocate limited resources to meet imposed requirements.</a:t>
            </a:r>
          </a:p>
          <a:p/>
          <a:p>
            <a:r>
              <a:t>III. During disasters, Texas frequently relies on national aid, necessitating extensive coordination across all levels of government</a:t>
            </a:r>
          </a:p>
          <a:p>
            <a:r>
              <a:t>  A. In disaster scenarios, Texas often requires national assistance to manage crises, highlighting the importance of federal support for local recovery efforts.</a:t>
            </a:r>
          </a:p>
          <a:p>
            <a:r>
              <a:t>  B. This reliance demands significant interaction and coordination among local, state, and federal entities to ensure timely and effective disaster response.</a:t>
            </a:r>
          </a:p>
          <a:p/>
          <a:p>
            <a:r>
              <a:t>IV. Federalism at the local level involves interactions among overlapping jurisdictions, leading to both collaboration and conflict over resources and policies</a:t>
            </a:r>
          </a:p>
          <a:p>
            <a:r>
              <a:t>  A. Local governments operate within a complex federalist system where overlapping jurisdictions can foster collaboration to address shared challenges and goals.</a:t>
            </a:r>
          </a:p>
          <a:p>
            <a:r>
              <a:t>  B. However, these overlapping jurisdictions can also lead to conflicts over limited resources and differing policy priorities, complicating local governance.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5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Local Politics in Context: Grassroots Challenges</a:t>
            </a:r>
          </a:p>
          <a:p/>
          <a:p>
            <a:r>
              <a:t>I. Texans seeking solutions for crime, infrastructure, education, and healthcare issues</a:t>
            </a:r>
          </a:p>
          <a:p>
            <a:r>
              <a:t>  A. Many Texans are concerned about pressing local issues such as rising crime rates, deteriorating roads and bridges, underfunded schools, and limited access to healthcare services.</a:t>
            </a:r>
          </a:p>
          <a:p>
            <a:r>
              <a:t>  B. Addressing these challenges requires active engagement with local government to prioritize funding and policy solutions that meet community needs.</a:t>
            </a:r>
          </a:p>
          <a:p/>
          <a:p>
            <a:r>
              <a:t>II. Diverse cities needing equal public service access for all communities</a:t>
            </a:r>
          </a:p>
          <a:p>
            <a:r>
              <a:t>  A. As Texas cities grow more diverse, ensuring that all racial and ethnic groups have equitable access to public services like transportation, housing, and emergency response is critical.</a:t>
            </a:r>
          </a:p>
          <a:p>
            <a:r>
              <a:t>  B. Local leaders must work to eliminate disparities and build trust by addressing systemic barriers that affect marginalized communities.</a:t>
            </a:r>
          </a:p>
          <a:p/>
          <a:p>
            <a:r>
              <a:t>III. Citizen participation including voting, running for office, and volunteering</a:t>
            </a:r>
          </a:p>
          <a:p>
            <a:r>
              <a:t>  A. Active involvement in local politics through voting in elections, running for positions like city council or school board, and volunteering for community initiatives empowers citizens to shape their governance.</a:t>
            </a:r>
          </a:p>
          <a:p>
            <a:r>
              <a:t>  B. Such participation ensures that diverse voices are heard and helps align local policies with the actual needs of residents.</a:t>
            </a:r>
          </a:p>
          <a:p/>
          <a:p>
            <a:r>
              <a:t>IV. Voter apathy challenging grassroots government; understanding increases participation</a:t>
            </a:r>
          </a:p>
          <a:p>
            <a:r>
              <a:t>  A. Voter apathy poses a significant obstacle to effective grassroots governance, as low turnout can result in policies that do not reflect the broader community's interests.</a:t>
            </a:r>
          </a:p>
          <a:p>
            <a:r>
              <a:t>  B. Educating citizens about the impact of their vote and the importance of local issues can boost engagement and strengthen democratic processes at the local level.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24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Municipal Governments: Legal Status</a:t>
            </a:r>
          </a:p>
          <a:p/>
          <a:p>
            <a:r>
              <a:t>I. Texas classification of cities into general-law and home-rule categories</a:t>
            </a:r>
          </a:p>
          <a:p>
            <a:r>
              <a:t>  A. General-law cities number almost 900 and are typically smaller in population, reflecting a more limited scope of governance.</a:t>
            </a:r>
          </a:p>
          <a:p>
            <a:r>
              <a:t>  B. Home-rule cities, numbering about 350, are generally larger and possess more autonomy in their operations and decision-making.</a:t>
            </a:r>
          </a:p>
          <a:p/>
          <a:p>
            <a:r>
              <a:t>II. Charter adoption process for general-law cities</a:t>
            </a:r>
          </a:p>
          <a:p>
            <a:r>
              <a:t>  A. General-law cities adopt a charter that is predefined by the Texas Legislature, ensuring uniformity in their legal framework.</a:t>
            </a:r>
          </a:p>
          <a:p>
            <a:r>
              <a:t>  B. This classification applies to communities with a population of 201 or more, setting a low threshold for incorporation under state guidelines.</a:t>
            </a:r>
          </a:p>
          <a:p/>
          <a:p>
            <a:r>
              <a:t>III. Charter drafting for home-rule cities</a:t>
            </a:r>
          </a:p>
          <a:p>
            <a:r>
              <a:t>  A. Home-rule cities, applicable to populations over 5,000, create their own local charters to define specific operational guidelines.</a:t>
            </a:r>
          </a:p>
          <a:p>
            <a:r>
              <a:t>  B. These charters detail critical aspects such as powers, salaries, terms of office, and procedural rules for city governance.</a:t>
            </a:r>
          </a:p>
          <a:p/>
          <a:p>
            <a:r>
              <a:t>IV. Unique powers and flexibility of home-rule cities</a:t>
            </a:r>
          </a:p>
          <a:p>
            <a:r>
              <a:t>  A. Home-rule cities enjoy greater flexibility in governance compared to general-law cities, allowing for tailored local policies.</a:t>
            </a:r>
          </a:p>
          <a:p>
            <a:r>
              <a:t>  B. They possess distinctive powers such as recall, initiative, and referendum, enabling direct citizen participation in governance.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3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Municipal Governments: Forms of Municipal Government (1 of 2)</a:t>
            </a:r>
          </a:p>
          <a:p/>
          <a:p>
            <a:r>
              <a:t>I. Strong Mayor-Council: Mayor as Chief Administrator and Political Head</a:t>
            </a:r>
          </a:p>
          <a:p>
            <a:r>
              <a:t>  A. In the strong mayor-council form, the mayor serves as the primary executive, overseeing administrative functions and acting as the political leader of the city.</a:t>
            </a:r>
          </a:p>
          <a:p>
            <a:r>
              <a:t>  B. This role grants the mayor significant authority in shaping policy and representing the city's interests to the public and other government entities.</a:t>
            </a:r>
          </a:p>
          <a:p/>
          <a:p>
            <a:r>
              <a:t>II. Strong Mayor-Council: Mayor Elected at Large with Appointment and Removal Power</a:t>
            </a:r>
          </a:p>
          <a:p>
            <a:r>
              <a:t>  A. The mayor is elected by the entire city population, ensuring broad representation, and holds the power to appoint and remove key municipal officials.</a:t>
            </a:r>
          </a:p>
          <a:p>
            <a:r>
              <a:t>  B. This structure centralizes authority in the mayor, allowing for decisive leadership in staffing and managing city departments.</a:t>
            </a:r>
          </a:p>
          <a:p/>
          <a:p>
            <a:r>
              <a:t>III. Strong Mayor-Council: Critics Argue Potential for Corruption</a:t>
            </a:r>
          </a:p>
          <a:p>
            <a:r>
              <a:t>  A. Critics highlight that the concentration of power in the mayor’s hands can lead to misuse of authority or favoritism in appointments and decision-making.</a:t>
            </a:r>
          </a:p>
          <a:p>
            <a:r>
              <a:t>  B. Without sufficient checks and balances, this form may risk unethical practices or lack of accountability to the public.</a:t>
            </a:r>
          </a:p>
          <a:p/>
          <a:p>
            <a:r>
              <a:t>IV. Weak Mayor-Council: Mayor Shares Power with City Council</a:t>
            </a:r>
          </a:p>
          <a:p>
            <a:r>
              <a:t>  A. In the weak mayor-council form, the mayor’s authority is significantly reduced, with decision-making power distributed between the mayor and the city council.</a:t>
            </a:r>
          </a:p>
          <a:p>
            <a:r>
              <a:t>  B. This shared governance model aims to prevent any single official from dominating municipal operations or policy.</a:t>
            </a:r>
          </a:p>
          <a:p/>
          <a:p>
            <a:r>
              <a:t>V. Weak Mayor-Council: Used by Smaller Cities with Limited Mayor Powers</a:t>
            </a:r>
          </a:p>
          <a:p>
            <a:r>
              <a:t>  A. This form is often adopted by smaller cities where the mayor’s role is more ceremonial, with limited influence over administrative or legislative matters.</a:t>
            </a:r>
          </a:p>
          <a:p>
            <a:r>
              <a:t>  B. The restricted powers ensure that the mayor functions as part of a collective leadership rather than as a dominant executive figure.</a:t>
            </a:r>
          </a:p>
          <a:p/>
          <a:p>
            <a:r>
              <a:t>VI. Weak Mayor-Council: Day-to-Day Operations Managed by a City Administrator</a:t>
            </a:r>
          </a:p>
          <a:p>
            <a:r>
              <a:t>  A. Unlike the strong mayor-council form, daily municipal operations in this system are typically handled by a professional city administrator rather than the mayor.</a:t>
            </a:r>
          </a:p>
          <a:p>
            <a:r>
              <a:t>  B. This setup allows for specialized management of city services, separating political roles from operational responsibilities.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00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Municipal Governments: Forms of Municipal Government (2 of 2)</a:t>
            </a:r>
          </a:p>
          <a:p/>
          <a:p>
            <a:r>
              <a:t>I. Council-Manager Form Dominates in Texas's Home-Rule Cities</a:t>
            </a:r>
          </a:p>
          <a:p>
            <a:r>
              <a:t>  A. This form is used by approximately 90% of Texas's home-rule cities, highlighting its prevalence as a preferred structure for municipal governance.</a:t>
            </a:r>
          </a:p>
          <a:p>
            <a:r>
              <a:t>  B. It reflects a professional management approach, where administrative efficiency is prioritized through the appointment of a city manager.</a:t>
            </a:r>
          </a:p>
          <a:p/>
          <a:p>
            <a:r>
              <a:t>II. Limited Powers of Mayor in Council-Manager Form</a:t>
            </a:r>
          </a:p>
          <a:p>
            <a:r>
              <a:t>  A. Under this system, the mayor's role is largely ceremonial with restricted authority, while the city manager is responsible for implementing council decisions.</a:t>
            </a:r>
          </a:p>
          <a:p>
            <a:r>
              <a:t>  B. This division often aims to separate political influence from day-to-day administrative operations, ensuring decisions are executed by a trained professional.</a:t>
            </a:r>
          </a:p>
          <a:p/>
          <a:p>
            <a:r>
              <a:t>III. Criticism of Council-Manager Form for Lack of Clear Leadership</a:t>
            </a:r>
          </a:p>
          <a:p>
            <a:r>
              <a:t>  A. Critics argue that the absence of a strong, singular leader can confuse citizens about who is ultimately accountable for city governance.</a:t>
            </a:r>
          </a:p>
          <a:p>
            <a:r>
              <a:t>  B. The split between the mayor and city manager may lead to a perception of diluted authority, making it harder for the public to identify a central figurehead.</a:t>
            </a:r>
          </a:p>
          <a:p/>
          <a:p>
            <a:r>
              <a:t>IV. Commission Form Manages Departments Individually</a:t>
            </a:r>
          </a:p>
          <a:p>
            <a:r>
              <a:t>  A. In the commission form, each city department is overseen by a single commissioner, creating a structure where responsibilities are distinctly divided.</a:t>
            </a:r>
          </a:p>
          <a:p>
            <a:r>
              <a:t>  B. This setup allows for specialized focus on specific areas of municipal service but can result in fragmented overall city management.</a:t>
            </a:r>
          </a:p>
          <a:p/>
          <a:p>
            <a:r>
              <a:t>V. Rarity and Criticism of Commission Form in Texas</a:t>
            </a:r>
          </a:p>
          <a:p>
            <a:r>
              <a:t>  A. The commission form is uncommon in Texas, as it has fallen out of favor compared to other governance models like council-manager.</a:t>
            </a:r>
          </a:p>
          <a:p>
            <a:r>
              <a:t>  B. It is often criticized for lacking a chief executive to coordinate across departments, potentially leading to inefficiencies and disjointed policy implementation.</a:t>
            </a:r>
          </a:p>
          <a:p/>
          <a:p>
            <a:r>
              <a:t>Total Slides: 5</a:t>
            </a:r>
          </a:p>
          <a:p>
            <a:r>
              <a:t>Slides with Content: 5</a:t>
            </a:r>
          </a:p>
          <a:p>
            <a:r>
              <a:t>Key Topics: cities, city, government, home, council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7005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First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D23111E-2710-4C1A-A7DB-CE3FE7C03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-14068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646420" y="1168663"/>
            <a:ext cx="6104302" cy="2387600"/>
          </a:xfrm>
        </p:spPr>
        <p:txBody>
          <a:bodyPr anchor="b"/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Title, #e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46420" y="3809720"/>
            <a:ext cx="6104302" cy="1424930"/>
          </a:xfrm>
          <a:noFill/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Chapter #: Chapter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F6BBBC-452C-48FA-A1E1-E851567E53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5250" y="808037"/>
            <a:ext cx="4713288" cy="524192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326DFF-C872-4426-8563-39BC58624663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E6C580-026E-426D-A0EE-BDE15B891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082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/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2045728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Top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204572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7" name="Image Placeholder 2">
            <a:extLst>
              <a:ext uri="{FF2B5EF4-FFF2-40B4-BE49-F238E27FC236}">
                <a16:creationId xmlns:a16="http://schemas.microsoft.com/office/drawing/2014/main" id="{9100EECD-9921-43E0-9472-84C089BD629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4132558"/>
            <a:ext cx="2875957" cy="204572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6" name="Content Placeholder Bottom">
            <a:extLst>
              <a:ext uri="{FF2B5EF4-FFF2-40B4-BE49-F238E27FC236}">
                <a16:creationId xmlns:a16="http://schemas.microsoft.com/office/drawing/2014/main" id="{4003AB72-C071-4875-8D31-00FB4709214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4199" y="4136860"/>
            <a:ext cx="8090957" cy="204572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865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/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Top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Image Placeholder 2">
            <a:extLst>
              <a:ext uri="{FF2B5EF4-FFF2-40B4-BE49-F238E27FC236}">
                <a16:creationId xmlns:a16="http://schemas.microsoft.com/office/drawing/2014/main" id="{329BB347-70F5-49B3-A1D7-9C05C8ED50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9343" y="3207219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15" name="Content Placeholder Middle">
            <a:extLst>
              <a:ext uri="{FF2B5EF4-FFF2-40B4-BE49-F238E27FC236}">
                <a16:creationId xmlns:a16="http://schemas.microsoft.com/office/drawing/2014/main" id="{E344C337-1A6E-4BE6-8E9E-7076FBBEEFA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6700" y="3207216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Image Placeholder 3">
            <a:extLst>
              <a:ext uri="{FF2B5EF4-FFF2-40B4-BE49-F238E27FC236}">
                <a16:creationId xmlns:a16="http://schemas.microsoft.com/office/drawing/2014/main" id="{A70ED764-0931-4273-A125-CE2D6E0F8A8D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79343" y="4631282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3</a:t>
            </a:r>
          </a:p>
        </p:txBody>
      </p:sp>
      <p:sp>
        <p:nvSpPr>
          <p:cNvPr id="17" name="Content Placeholder Bottom">
            <a:extLst>
              <a:ext uri="{FF2B5EF4-FFF2-40B4-BE49-F238E27FC236}">
                <a16:creationId xmlns:a16="http://schemas.microsoft.com/office/drawing/2014/main" id="{1A924411-097F-4689-AC4D-9173B40A69F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626700" y="4631279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082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/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Image Placeholder 2">
            <a:extLst>
              <a:ext uri="{FF2B5EF4-FFF2-40B4-BE49-F238E27FC236}">
                <a16:creationId xmlns:a16="http://schemas.microsoft.com/office/drawing/2014/main" id="{02C25FD2-E251-4DC4-8F30-3EDA9A61D7D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2941438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FE322F-E595-4582-997C-0A06F238C8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4200" y="2941435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Image Placeholder 3">
            <a:extLst>
              <a:ext uri="{FF2B5EF4-FFF2-40B4-BE49-F238E27FC236}">
                <a16:creationId xmlns:a16="http://schemas.microsoft.com/office/drawing/2014/main" id="{647E63CA-E745-4DE2-B25A-D398F113EFA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80444" y="4065961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3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FE66096-5B65-4DD6-9AD6-9E55675E34C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627801" y="4065958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Image Placeholder 4">
            <a:extLst>
              <a:ext uri="{FF2B5EF4-FFF2-40B4-BE49-F238E27FC236}">
                <a16:creationId xmlns:a16="http://schemas.microsoft.com/office/drawing/2014/main" id="{765390A9-B975-43C8-86E6-45E636A649C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80444" y="5181771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4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4B6F74B-2775-4949-A70C-BCBBFE20C3A2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3627801" y="5181768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567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DDCD-C1EB-8CB2-F73A-5FE39751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748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344969-1137-4EAF-AB8A-FDA4F62A6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914400" y="1153123"/>
            <a:ext cx="10424160" cy="2387600"/>
          </a:xfrm>
        </p:spPr>
        <p:txBody>
          <a:bodyPr anchor="b"/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Unit XX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09720"/>
            <a:ext cx="10424160" cy="1424930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Add Unit’s 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F0C6CA-9F2E-439D-8A9B-5B8BD35A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6FEA2F-362B-4EAB-BFA4-233A863C0DE7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09216FC3-84E9-4B73-9DA8-CF77104377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2103120" y="6314136"/>
            <a:ext cx="8961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[Author Name], [Book Title], [#] Edition. © [Insert Year] Cengage Learning, Inc. All Rights Reserved. May not be scanned, copied or duplicated, or posted to a publicly accessible website, in whole or in part.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55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Left"/>
          <p:cNvSpPr>
            <a:spLocks noGrp="1"/>
          </p:cNvSpPr>
          <p:nvPr>
            <p:ph sz="half" idx="1" hasCustomPrompt="1"/>
          </p:nvPr>
        </p:nvSpPr>
        <p:spPr>
          <a:xfrm>
            <a:off x="476843" y="1825625"/>
            <a:ext cx="5542957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Content Placeholder Right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542956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27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Left"/>
          <p:cNvSpPr>
            <a:spLocks noGrp="1"/>
          </p:cNvSpPr>
          <p:nvPr>
            <p:ph sz="half" idx="1" hasCustomPrompt="1"/>
          </p:nvPr>
        </p:nvSpPr>
        <p:spPr>
          <a:xfrm>
            <a:off x="476844" y="1825625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5" name="Content Placeholder Middle">
            <a:extLst>
              <a:ext uri="{FF2B5EF4-FFF2-40B4-BE49-F238E27FC236}">
                <a16:creationId xmlns:a16="http://schemas.microsoft.com/office/drawing/2014/main" id="{1D13BCCE-AB68-426C-9401-BABA201385F3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423735" y="1829037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Content Placeholder Right"/>
          <p:cNvSpPr>
            <a:spLocks noGrp="1"/>
          </p:cNvSpPr>
          <p:nvPr>
            <p:ph sz="half" idx="2" hasCustomPrompt="1"/>
          </p:nvPr>
        </p:nvSpPr>
        <p:spPr>
          <a:xfrm>
            <a:off x="8370626" y="1825625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  <a:p>
            <a:pPr lvl="2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18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Subtitle"/>
          <p:cNvSpPr>
            <a:spLocks noGrp="1"/>
          </p:cNvSpPr>
          <p:nvPr>
            <p:ph sz="half" idx="1" hasCustomPrompt="1"/>
          </p:nvPr>
        </p:nvSpPr>
        <p:spPr>
          <a:xfrm>
            <a:off x="476843" y="1887674"/>
            <a:ext cx="11241915" cy="691143"/>
          </a:xfrm>
        </p:spPr>
        <p:txBody>
          <a:bodyPr/>
          <a:lstStyle>
            <a:lvl1pPr marL="0" indent="0">
              <a:buNone/>
              <a:defRPr sz="2800" b="1"/>
            </a:lvl1pPr>
            <a:lvl2pPr>
              <a:defRPr sz="2800" b="0"/>
            </a:lvl2pPr>
            <a:lvl3pPr>
              <a:defRPr sz="2400" b="0"/>
            </a:lvl3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476843" y="2677888"/>
            <a:ext cx="11241915" cy="2621900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10" name="Content Placeholder Bottom"/>
          <p:cNvSpPr>
            <a:spLocks noGrp="1"/>
          </p:cNvSpPr>
          <p:nvPr>
            <p:ph type="body" sz="quarter" idx="13" hasCustomPrompt="1"/>
          </p:nvPr>
        </p:nvSpPr>
        <p:spPr>
          <a:xfrm>
            <a:off x="476844" y="5395327"/>
            <a:ext cx="11241914" cy="951787"/>
          </a:xfrm>
        </p:spPr>
        <p:txBody>
          <a:bodyPr/>
          <a:lstStyle>
            <a:lvl1pPr marL="112713" indent="-112713">
              <a:defRPr sz="900" b="0"/>
            </a:lvl1pPr>
            <a:lvl2pPr marL="336550" indent="-112713">
              <a:defRPr sz="900" b="0"/>
            </a:lvl2pPr>
            <a:lvl3pPr marL="685800" indent="-168275">
              <a:defRPr sz="900" b="0"/>
            </a:lvl3pPr>
            <a:lvl4pPr>
              <a:defRPr sz="900" b="0"/>
            </a:lvl4pPr>
            <a:lvl5pPr>
              <a:defRPr sz="9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073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476843" y="475488"/>
            <a:ext cx="11241915" cy="107153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Subtitle"/>
          <p:cNvSpPr>
            <a:spLocks noGrp="1"/>
          </p:cNvSpPr>
          <p:nvPr>
            <p:ph sz="half" idx="1" hasCustomPrompt="1"/>
          </p:nvPr>
        </p:nvSpPr>
        <p:spPr>
          <a:xfrm>
            <a:off x="476843" y="1857694"/>
            <a:ext cx="11241915" cy="691143"/>
          </a:xfrm>
        </p:spPr>
        <p:txBody>
          <a:bodyPr/>
          <a:lstStyle>
            <a:lvl1pPr marL="0" indent="0">
              <a:buNone/>
              <a:defRPr sz="2800" b="1"/>
            </a:lvl1pPr>
            <a:lvl2pPr>
              <a:defRPr sz="2800" b="0"/>
            </a:lvl2pPr>
            <a:lvl3pPr>
              <a:defRPr sz="2400" b="0"/>
            </a:lvl3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476843" y="2677888"/>
            <a:ext cx="11241915" cy="1505492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7E0CC24-A3CA-45F3-BF2B-B8EB0900056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844" y="431038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65DFA3-2F0A-45C7-8124-3D672EB9205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382488" y="431038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2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EAAA4B2-2F70-4899-9014-89954C200D5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81896" y="431929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3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38B1A98-C967-4B94-B1F7-E158393317F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916" y="431929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26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 Image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6844" y="194437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951D41C-52EA-4F3C-BC8E-A9309F4EB62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382488" y="194437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2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CD2ACDE-E8DF-4B19-9DBB-017510EECF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81896" y="195328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3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F18F8C24-8F67-4A0C-8E2F-54E8026EAD0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916" y="195328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4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50DDEC-E898-4F6D-A7F2-930A23B3C11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843" y="4128059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5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B7548D5A-3DFF-4FF5-A587-74246B76C1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382487" y="4128059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6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A24E382A-7ED1-49CB-8053-85276CAEB9B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81895" y="4136965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7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AC6187B3-59CD-4356-83E5-962B5ACC4AE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9151915" y="4136965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8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/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2045728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7" name="Image Placeholder 2">
            <a:extLst>
              <a:ext uri="{FF2B5EF4-FFF2-40B4-BE49-F238E27FC236}">
                <a16:creationId xmlns:a16="http://schemas.microsoft.com/office/drawing/2014/main" id="{9100EECD-9921-43E0-9472-84C089BD629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4132558"/>
            <a:ext cx="2875957" cy="204572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9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435133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0722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tags" Target="../tags/tag2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4EF16C-F8E9-4C74-8268-011BE1836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76963"/>
            <a:ext cx="12192000" cy="681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Slide Title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843" y="1825625"/>
            <a:ext cx="112419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0E6636BF-D3CC-4DFC-A057-41CF1871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2103120" y="6314136"/>
            <a:ext cx="8961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+mn-lt"/>
              </a:rPr>
              <a:t>[Author Name], [Book Title], [#] Edition. © [Insert Year] Cengage Learning, Inc. All Rights Reserved. May not be scanned, copied or duplicated, or posted to a publicly accessible website, in whole or in part.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C5765A-7DA4-4F63-BBF6-FDB000C6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3CEB08-7511-4ACD-A0D7-6D08EF1B42A9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68204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3" r:id="rId2"/>
    <p:sldLayoutId id="2147483753" r:id="rId3"/>
    <p:sldLayoutId id="2147483728" r:id="rId4"/>
    <p:sldLayoutId id="2147483736" r:id="rId5"/>
    <p:sldLayoutId id="2147483729" r:id="rId6"/>
    <p:sldLayoutId id="2147483760" r:id="rId7"/>
    <p:sldLayoutId id="2147483730" r:id="rId8"/>
    <p:sldLayoutId id="2147483732" r:id="rId9"/>
    <p:sldLayoutId id="2147483761" r:id="rId10"/>
    <p:sldLayoutId id="2147483737" r:id="rId11"/>
    <p:sldLayoutId id="2147483762" r:id="rId12"/>
    <p:sldLayoutId id="2147483766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−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chemeClr val="tx1"/>
        </a:buClr>
        <a:buSzPct val="8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FB48-FC18-EF21-FA72-EB4FC0C6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Local Politics in Context: Local Governments and Federalism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9CFB-8E71-0FF2-E31B-308BD4EF8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Local governments guided by Dillon's Rule or Cooley Doctrine, with Texas strictly following </a:t>
            </a:r>
            <a:r>
              <a:rPr lang="en-US" b="1" dirty="0"/>
              <a:t>Dillon's Rule</a:t>
            </a:r>
            <a:r>
              <a:rPr lang="en-US" dirty="0"/>
              <a:t>, limiting local autonomy.</a:t>
            </a:r>
          </a:p>
          <a:p>
            <a:r>
              <a:rPr lang="en-US" dirty="0"/>
              <a:t>Local governments in Texas rely on state and federal funding, with mandates sometimes unfunded, impacting policy implementation.</a:t>
            </a:r>
          </a:p>
          <a:p>
            <a:r>
              <a:rPr lang="en-US" dirty="0"/>
              <a:t>In disaster situations, Texas often relies on national aid, requiring significant interaction among all government levels.</a:t>
            </a:r>
          </a:p>
          <a:p>
            <a:r>
              <a:rPr lang="en-US" dirty="0"/>
              <a:t>Federalism at local level involves interaction among overlapping jurisdictions; local governments can collaborate or conflict over resources and policies.</a:t>
            </a:r>
          </a:p>
        </p:txBody>
      </p:sp>
    </p:spTree>
    <p:extLst>
      <p:ext uri="{BB962C8B-B14F-4D97-AF65-F5344CB8AC3E}">
        <p14:creationId xmlns:p14="http://schemas.microsoft.com/office/powerpoint/2010/main" val="140491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FB48-FC18-EF21-FA72-EB4FC0C6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Local Politics in Context: Grassroots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9CFB-8E71-0FF2-E31B-308BD4EF8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Texans seek solutions for crime, infrastructure, education, and healthcare issues.</a:t>
            </a:r>
          </a:p>
          <a:p>
            <a:r>
              <a:rPr lang="en-US" dirty="0"/>
              <a:t>Diverse cities need equal public service access for all communities.</a:t>
            </a:r>
          </a:p>
          <a:p>
            <a:r>
              <a:rPr lang="en-US" dirty="0"/>
              <a:t>Citizen participation includes voting, running for office, and volunteering.</a:t>
            </a:r>
          </a:p>
          <a:p>
            <a:r>
              <a:rPr lang="en-US" dirty="0"/>
              <a:t>Voter apathy challenges grassroots government; understanding increases participation.</a:t>
            </a:r>
          </a:p>
        </p:txBody>
      </p:sp>
    </p:spTree>
    <p:extLst>
      <p:ext uri="{BB962C8B-B14F-4D97-AF65-F5344CB8AC3E}">
        <p14:creationId xmlns:p14="http://schemas.microsoft.com/office/powerpoint/2010/main" val="54717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E9F5-2F7C-9B40-3B18-CBB1143A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Municipal Governments: Legal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F1B54-5DC3-D664-4CAE-003FDDF2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Texas classifies cities as </a:t>
            </a:r>
            <a:r>
              <a:rPr lang="en-US" b="1" dirty="0"/>
              <a:t>general-law</a:t>
            </a:r>
            <a:r>
              <a:rPr lang="en-US" dirty="0"/>
              <a:t> (almost 900, mostly smaller cities) or </a:t>
            </a:r>
            <a:r>
              <a:rPr lang="en-US" b="1" dirty="0"/>
              <a:t>home-rule</a:t>
            </a:r>
            <a:r>
              <a:rPr lang="en-US" dirty="0"/>
              <a:t> (about 350, mostly larger cities).</a:t>
            </a:r>
          </a:p>
          <a:p>
            <a:r>
              <a:rPr lang="en-US" dirty="0"/>
              <a:t>General-law cities adopt a charter prescribed by Texas legislature (for communities of 201+ people).</a:t>
            </a:r>
          </a:p>
          <a:p>
            <a:r>
              <a:rPr lang="en-US" dirty="0"/>
              <a:t>Home-rule cities draft a local charter (for cities of 5,000+ people) that outlines powers, salaries, terms, and procedures for city operations.</a:t>
            </a:r>
          </a:p>
          <a:p>
            <a:r>
              <a:rPr lang="en-US" dirty="0"/>
              <a:t>Home-rule cities have greater flexibility and unique powers like </a:t>
            </a:r>
            <a:r>
              <a:rPr lang="en-US" b="1" dirty="0"/>
              <a:t>recall</a:t>
            </a:r>
            <a:r>
              <a:rPr lang="en-US" dirty="0"/>
              <a:t>, </a:t>
            </a:r>
            <a:r>
              <a:rPr lang="en-US" b="1" dirty="0"/>
              <a:t>initiative</a:t>
            </a:r>
            <a:r>
              <a:rPr lang="en-US" dirty="0"/>
              <a:t>, and </a:t>
            </a:r>
            <a:r>
              <a:rPr lang="en-US" b="1" dirty="0"/>
              <a:t>referendum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697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1744-8EC3-5266-4341-D6611C98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Municipal Governments: Forms of Municipal Government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CDE3-215C-3D54-0F02-B55F7EA0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b="1" dirty="0"/>
              <a:t>Strong Mayor-Council</a:t>
            </a:r>
          </a:p>
          <a:p>
            <a:pPr lvl="1"/>
            <a:r>
              <a:rPr lang="en-US" dirty="0"/>
              <a:t>Mayor is chief administrator and political head.</a:t>
            </a:r>
          </a:p>
          <a:p>
            <a:pPr lvl="1"/>
            <a:r>
              <a:rPr lang="en-US" dirty="0"/>
              <a:t>Mayor elected at large, has appointment and removal power.</a:t>
            </a:r>
          </a:p>
          <a:p>
            <a:pPr lvl="1"/>
            <a:r>
              <a:rPr lang="en-US" dirty="0"/>
              <a:t>Critics argue potential for corruption.</a:t>
            </a:r>
          </a:p>
          <a:p>
            <a:r>
              <a:rPr lang="en-US" b="1" dirty="0"/>
              <a:t>Weak Mayor-Council</a:t>
            </a:r>
          </a:p>
          <a:p>
            <a:pPr lvl="1"/>
            <a:r>
              <a:rPr lang="en-US" dirty="0"/>
              <a:t>Mayor shares power with city council.</a:t>
            </a:r>
          </a:p>
          <a:p>
            <a:pPr lvl="1"/>
            <a:r>
              <a:rPr lang="en-US" dirty="0"/>
              <a:t>Used by smaller cities, mayor's powers are limited.</a:t>
            </a:r>
          </a:p>
          <a:p>
            <a:pPr lvl="1"/>
            <a:r>
              <a:rPr lang="en-US" dirty="0"/>
              <a:t>Day-to-day operations managed by a city administrator.</a:t>
            </a:r>
          </a:p>
        </p:txBody>
      </p:sp>
    </p:spTree>
    <p:extLst>
      <p:ext uri="{BB962C8B-B14F-4D97-AF65-F5344CB8AC3E}">
        <p14:creationId xmlns:p14="http://schemas.microsoft.com/office/powerpoint/2010/main" val="282141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1744-8EC3-5266-4341-D6611C98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Municipal Governments: Forms of Municipal Government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CDE3-215C-3D54-0F02-B55F7EA0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b="1" dirty="0"/>
              <a:t>Council-Manager</a:t>
            </a:r>
          </a:p>
          <a:p>
            <a:pPr lvl="1"/>
            <a:r>
              <a:rPr lang="en-US" dirty="0"/>
              <a:t>Dominant (90%) in Texas's home-rule cities.</a:t>
            </a:r>
          </a:p>
          <a:p>
            <a:pPr lvl="1"/>
            <a:r>
              <a:rPr lang="en-US" dirty="0"/>
              <a:t>Mayor has limited powers; city manager executes decisions.</a:t>
            </a:r>
          </a:p>
          <a:p>
            <a:pPr lvl="1"/>
            <a:r>
              <a:rPr lang="en-US" dirty="0"/>
              <a:t>Critics point out lack of clear leader for citizens.</a:t>
            </a:r>
          </a:p>
          <a:p>
            <a:r>
              <a:rPr lang="en-US" b="1" dirty="0"/>
              <a:t>Commission</a:t>
            </a:r>
          </a:p>
          <a:p>
            <a:pPr lvl="1"/>
            <a:r>
              <a:rPr lang="en-US" dirty="0"/>
              <a:t>Each department managed by a single commissioner.</a:t>
            </a:r>
          </a:p>
          <a:p>
            <a:pPr lvl="1"/>
            <a:r>
              <a:rPr lang="en-US" dirty="0"/>
              <a:t>Rare in Texas, criticized for lack of chief executive.</a:t>
            </a:r>
          </a:p>
        </p:txBody>
      </p:sp>
    </p:spTree>
    <p:extLst>
      <p:ext uri="{BB962C8B-B14F-4D97-AF65-F5344CB8AC3E}">
        <p14:creationId xmlns:p14="http://schemas.microsoft.com/office/powerpoint/2010/main" val="22281602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FULL TEXT TEMPLATE MASTER" val="7pb33sBP"/>
  <p:tag name="ARTICULATE_DESIGN_ID_FULL TEXT TEMPLATE MASTER (CONT.)" val="V3Eg5WUK"/>
  <p:tag name="ARTICULATE_DESIGN_ID_OPTIMIZED TEMPLATE MASTER" val="rzwWCka7"/>
  <p:tag name="ARTICULATE_DESIGN_ID_OPTIMIZED TEMPLATE MASTER (CONT.)" val="klKJ3eZ5"/>
  <p:tag name="ARTICULATE_SLIDE_COUNT" val="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ptimized Template Master">
  <a:themeElements>
    <a:clrScheme name="Cengage New">
      <a:dk1>
        <a:srgbClr val="282F7C"/>
      </a:dk1>
      <a:lt1>
        <a:srgbClr val="FFFFFF"/>
      </a:lt1>
      <a:dk2>
        <a:srgbClr val="3841B0"/>
      </a:dk2>
      <a:lt2>
        <a:srgbClr val="F5F5F5"/>
      </a:lt2>
      <a:accent1>
        <a:srgbClr val="282F7C"/>
      </a:accent1>
      <a:accent2>
        <a:srgbClr val="FEE349"/>
      </a:accent2>
      <a:accent3>
        <a:srgbClr val="CDDEFF"/>
      </a:accent3>
      <a:accent4>
        <a:srgbClr val="F5F5F5"/>
      </a:accent4>
      <a:accent5>
        <a:srgbClr val="A3A1A3"/>
      </a:accent5>
      <a:accent6>
        <a:srgbClr val="454545"/>
      </a:accent6>
      <a:hlink>
        <a:srgbClr val="3841B0"/>
      </a:hlink>
      <a:folHlink>
        <a:srgbClr val="6900B0"/>
      </a:folHlink>
    </a:clrScheme>
    <a:fontScheme name="Cengage New">
      <a:majorFont>
        <a:latin typeface="Work Sans "/>
        <a:ea typeface=""/>
        <a:cs typeface=""/>
      </a:majorFont>
      <a:minorFont>
        <a:latin typeface="Work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11y_PPT_Template_Cengage_020221.pptx" id="{62A8FB47-AEAE-448A-A9EC-2B57E950A883}" vid="{DA52BCA4-C454-45F1-8147-C38687C750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c1e726a-7c3b-4654-9122-87de3e28a51c">
      <UserInfo>
        <DisplayName/>
        <AccountId xsi:nil="true"/>
        <AccountType/>
      </UserInfo>
    </SharedWithUsers>
    <AdminNotes xmlns="c8ecdccd-e3b0-4392-94c4-49d90f16d1d5">
      <Value>Same as internal version</Value>
    </AdminNotes>
    <Admin xmlns="c8ecdccd-e3b0-4392-94c4-49d90f16d1d5">
      <UserInfo>
        <DisplayName>Tumelaire, Justin M</DisplayName>
        <AccountId>640</AccountId>
        <AccountType/>
      </UserInfo>
    </Admin>
    <PartnerProgram xmlns="c8ecdccd-e3b0-4392-94c4-49d90f16d1d5">
      <Value>HE Production</Value>
      <Value>NGL</Value>
    </PartnerProgram>
    <Topic xmlns="c8ecdccd-e3b0-4392-94c4-49d90f16d1d5">
      <Value>Partner Programs</Value>
    </Topic>
    <Copy xmlns="c8ecdccd-e3b0-4392-94c4-49d90f16d1d5">true</Copy>
    <MasterLocation_x0028_ifCopy_x003d_Yes_x0029_ xmlns="c8ecdccd-e3b0-4392-94c4-49d90f16d1d5">Learning</MasterLocation_x0028_ifCopy_x003d_Yes_x0029_>
    <Owner xmlns="c8ecdccd-e3b0-4392-94c4-49d90f16d1d5">Learning</Owner>
    <AdminComment xmlns="c8ecdccd-e3b0-4392-94c4-49d90f16d1d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A683995A7B1D46BAE4BA042997DC16" ma:contentTypeVersion="26" ma:contentTypeDescription="Create a new document." ma:contentTypeScope="" ma:versionID="6d470edad7861ffa59342e3af5685600">
  <xsd:schema xmlns:xsd="http://www.w3.org/2001/XMLSchema" xmlns:xs="http://www.w3.org/2001/XMLSchema" xmlns:p="http://schemas.microsoft.com/office/2006/metadata/properties" xmlns:ns2="c8ecdccd-e3b0-4392-94c4-49d90f16d1d5" xmlns:ns3="cc1e726a-7c3b-4654-9122-87de3e28a51c" targetNamespace="http://schemas.microsoft.com/office/2006/metadata/properties" ma:root="true" ma:fieldsID="eb75d3c3443edfb5b99c23a2e41554b8" ns2:_="" ns3:_="">
    <xsd:import namespace="c8ecdccd-e3b0-4392-94c4-49d90f16d1d5"/>
    <xsd:import namespace="cc1e726a-7c3b-4654-9122-87de3e28a51c"/>
    <xsd:element name="properties">
      <xsd:complexType>
        <xsd:sequence>
          <xsd:element name="documentManagement">
            <xsd:complexType>
              <xsd:all>
                <xsd:element ref="ns2:Topic" minOccurs="0"/>
                <xsd:element ref="ns2:Owner" minOccurs="0"/>
                <xsd:element ref="ns2:Admin" minOccurs="0"/>
                <xsd:element ref="ns2:Copy" minOccurs="0"/>
                <xsd:element ref="ns2:MasterLocation_x0028_ifCopy_x003d_Yes_x0029_" minOccurs="0"/>
                <xsd:element ref="ns2:AdminNotes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PartnerProgram" minOccurs="0"/>
                <xsd:element ref="ns2:AdminComment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cdccd-e3b0-4392-94c4-49d90f16d1d5" elementFormDefault="qualified">
    <xsd:import namespace="http://schemas.microsoft.com/office/2006/documentManagement/types"/>
    <xsd:import namespace="http://schemas.microsoft.com/office/infopath/2007/PartnerControls"/>
    <xsd:element name="Topic" ma:index="2" nillable="true" ma:displayName="Topic" ma:default="Unassigned" ma:format="Dropdown" ma:internalName="Topic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rchiving"/>
                    <xsd:enumeration value="Content creation"/>
                    <xsd:enumeration value="Design"/>
                    <xsd:enumeration value="Files to Printer"/>
                    <xsd:enumeration value="Partner Programs"/>
                    <xsd:enumeration value="Policy"/>
                    <xsd:enumeration value="Other"/>
                    <xsd:enumeration value="Source Document Only"/>
                    <xsd:enumeration value="Unassigned"/>
                  </xsd:restriction>
                </xsd:simpleType>
              </xsd:element>
            </xsd:sequence>
          </xsd:extension>
        </xsd:complexContent>
      </xsd:complexType>
    </xsd:element>
    <xsd:element name="Owner" ma:index="3" nillable="true" ma:displayName="Owner Team" ma:format="Dropdown" ma:internalName="Owner">
      <xsd:simpleType>
        <xsd:restriction base="dms:Choice">
          <xsd:enumeration value="Content Corrections"/>
          <xsd:enumeration value="Content Creation"/>
          <xsd:enumeration value="COM"/>
          <xsd:enumeration value="Creative Studio"/>
          <xsd:enumeration value="Digital Production"/>
          <xsd:enumeration value="Finance"/>
          <xsd:enumeration value="Learning"/>
          <xsd:enumeration value="Manufacturing"/>
          <xsd:enumeration value="NGL"/>
          <xsd:enumeration value="Other (see note)"/>
          <xsd:enumeration value="Printer"/>
          <xsd:enumeration value="SPM"/>
        </xsd:restriction>
      </xsd:simpleType>
    </xsd:element>
    <xsd:element name="Admin" ma:index="4" nillable="true" ma:displayName="Owner Contact" ma:format="Dropdown" ma:list="UserInfo" ma:SharePointGroup="0" ma:internalName="Admin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py" ma:index="5" nillable="true" ma:displayName="Copy?" ma:default="0" ma:description="This is a VIP copy of a master document that is posted/available internally" ma:format="Dropdown" ma:internalName="Copy">
      <xsd:simpleType>
        <xsd:restriction base="dms:Boolean"/>
      </xsd:simpleType>
    </xsd:element>
    <xsd:element name="MasterLocation_x0028_ifCopy_x003d_Yes_x0029_" ma:index="6" nillable="true" ma:displayName="Original Location (if Copy? = Yes)" ma:default="n/a" ma:description="Site/document library where master version is maintained" ma:format="Dropdown" ma:internalName="MasterLocation_x0028_ifCopy_x003d_Yes_x0029_">
      <xsd:simpleType>
        <xsd:restriction base="dms:Choice">
          <xsd:enumeration value="Alfresco"/>
          <xsd:enumeration value="Catalyst / Finance"/>
          <xsd:enumeration value="Content Creation"/>
          <xsd:enumeration value="Creative Studio"/>
          <xsd:enumeration value="GPMOT"/>
          <xsd:enumeration value="Learning"/>
          <xsd:enumeration value="n/a"/>
          <xsd:enumeration value="NGL"/>
          <xsd:enumeration value="SPM"/>
          <xsd:enumeration value="VIP Documents"/>
          <xsd:enumeration value="Other (see note/comment)"/>
        </xsd:restriction>
      </xsd:simpleType>
    </xsd:element>
    <xsd:element name="AdminNotes" ma:index="7" nillable="true" ma:displayName="Admin Notes" ma:format="Dropdown" ma:internalName="AdminNote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See VIP Source Documents"/>
                        <xsd:enumeration value="Same as internal version"/>
                        <xsd:enumeration value="Vendor-facing version"/>
                        <xsd:enumeration value="Source document w/owner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PartnerProgram" ma:index="25" nillable="true" ma:displayName="Partner Program Doc" ma:format="Dropdown" ma:internalName="PartnerProgram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HE Production"/>
                    <xsd:enumeration value="Authoring"/>
                    <xsd:enumeration value="NGL"/>
                  </xsd:restriction>
                </xsd:simpleType>
              </xsd:element>
            </xsd:sequence>
          </xsd:extension>
        </xsd:complexContent>
      </xsd:complexType>
    </xsd:element>
    <xsd:element name="AdminComment" ma:index="26" nillable="true" ma:displayName="Admin Comment" ma:format="Dropdown" ma:internalName="AdminComment">
      <xsd:simpleType>
        <xsd:restriction base="dms:Note">
          <xsd:maxLength value="255"/>
        </xsd:restriction>
      </xsd:simple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e726a-7c3b-4654-9122-87de3e28a51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9BA192-EF86-48DF-982C-2C526A268392}">
  <ds:schemaRefs>
    <ds:schemaRef ds:uri="c8ecdccd-e3b0-4392-94c4-49d90f16d1d5"/>
    <ds:schemaRef ds:uri="cc1e726a-7c3b-4654-9122-87de3e28a51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47697B1-69F2-4E8A-8C21-29397DFB0013}">
  <ds:schemaRefs>
    <ds:schemaRef ds:uri="c8ecdccd-e3b0-4392-94c4-49d90f16d1d5"/>
    <ds:schemaRef ds:uri="cc1e726a-7c3b-4654-9122-87de3e28a51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A11y_PPT_Template_Cengage_020221</Template>
  <TotalTime>1748</TotalTime>
  <Words>366</Words>
  <Application>Microsoft Office PowerPoint</Application>
  <PresentationFormat>Widescreen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Wingdings</vt:lpstr>
      <vt:lpstr>Work Sans</vt:lpstr>
      <vt:lpstr>Work Sans </vt:lpstr>
      <vt:lpstr>Optimized Template Master</vt:lpstr>
      <vt:lpstr>Local Politics in Context: Local Governments and Federalism</vt:lpstr>
      <vt:lpstr>Local Politics in Context: Grassroots Challenges</vt:lpstr>
      <vt:lpstr>Municipal Governments: Legal Status</vt:lpstr>
      <vt:lpstr>Municipal Governments: Forms of Municipal Government (1 of 2)</vt:lpstr>
      <vt:lpstr>Municipal Governments: Forms of Municipal Government (2 of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Williams</dc:creator>
  <cp:lastModifiedBy>Art Turner</cp:lastModifiedBy>
  <cp:revision>3</cp:revision>
  <cp:lastPrinted>2016-10-03T15:29:39Z</cp:lastPrinted>
  <dcterms:created xsi:type="dcterms:W3CDTF">2021-12-10T16:21:02Z</dcterms:created>
  <dcterms:modified xsi:type="dcterms:W3CDTF">2025-08-01T02:41:43Z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0x01010025A683995A7B1D46BAE4BA042997DC16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ArticulateGUID">
    <vt:lpwstr>DA3FD099-5DDC-49B7-BC70-6C2871AE2813</vt:lpwstr>
  </property>
  <property fmtid="{D5CDD505-2E9C-101B-9397-08002B2CF9AE}" pid="13" name="ArticulatePath">
    <vt:lpwstr>Presentation3</vt:lpwstr>
  </property>
  <property fmtid="{D5CDD505-2E9C-101B-9397-08002B2CF9AE}" pid="14" name="_ExtendedDescription">
    <vt:lpwstr/>
  </property>
  <property fmtid="{D5CDD505-2E9C-101B-9397-08002B2CF9AE}" pid="15" name="TriggerFlowInfo">
    <vt:lpwstr/>
  </property>
  <property fmtid="{D5CDD505-2E9C-101B-9397-08002B2CF9AE}" pid="16" name="Notes">
    <vt:lpwstr>Manage access: Not shared</vt:lpwstr>
  </property>
</Properties>
</file>