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</p:sldMasterIdLst>
  <p:notesMasterIdLst>
    <p:notesMasterId r:id="rId8"/>
  </p:notesMasterIdLst>
  <p:handoutMasterIdLst>
    <p:handoutMasterId r:id="rId9"/>
  </p:handoutMasterIdLst>
  <p:sldIdLst>
    <p:sldId id="257" r:id="rId5"/>
    <p:sldId id="402" r:id="rId6"/>
    <p:sldId id="403" r:id="rId7"/>
  </p:sldIdLst>
  <p:sldSz cx="12192000" cy="6858000"/>
  <p:notesSz cx="6858000" cy="9144000"/>
  <p:custDataLst>
    <p:tags r:id="rId1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riola, Courtney A" initials="TCA" lastIdx="1" clrIdx="0">
    <p:extLst>
      <p:ext uri="{19B8F6BF-5375-455C-9EA6-DF929625EA0E}">
        <p15:presenceInfo xmlns:p15="http://schemas.microsoft.com/office/powerpoint/2012/main" userId="S-1-5-21-4027829005-1107895287-290554039-156439" providerId="AD"/>
      </p:ext>
    </p:extLst>
  </p:cmAuthor>
  <p:cmAuthor id="2" name="N Williams" initials="NW" lastIdx="1" clrIdx="1">
    <p:extLst>
      <p:ext uri="{19B8F6BF-5375-455C-9EA6-DF929625EA0E}">
        <p15:presenceInfo xmlns:p15="http://schemas.microsoft.com/office/powerpoint/2012/main" userId="N William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F7C"/>
    <a:srgbClr val="F2F2F2"/>
    <a:srgbClr val="0098D4"/>
    <a:srgbClr val="003865"/>
    <a:srgbClr val="000000"/>
    <a:srgbClr val="004A78"/>
    <a:srgbClr val="006298"/>
    <a:srgbClr val="FF6300"/>
    <a:srgbClr val="E9255F"/>
    <a:srgbClr val="00B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4317" autoAdjust="0"/>
  </p:normalViewPr>
  <p:slideViewPr>
    <p:cSldViewPr snapToGrid="0">
      <p:cViewPr varScale="1">
        <p:scale>
          <a:sx n="49" d="100"/>
          <a:sy n="49" d="100"/>
        </p:scale>
        <p:origin x="76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 Turner" userId="3240646eb2f21034" providerId="LiveId" clId="{533C71E3-F59A-48E1-8C85-9C79FFA2BFB3}"/>
    <pc:docChg chg="delSld">
      <pc:chgData name="Art Turner" userId="3240646eb2f21034" providerId="LiveId" clId="{533C71E3-F59A-48E1-8C85-9C79FFA2BFB3}" dt="2025-07-31T20:31:56.434" v="42" actId="47"/>
      <pc:docMkLst>
        <pc:docMk/>
      </pc:docMkLst>
      <pc:sldChg chg="del">
        <pc:chgData name="Art Turner" userId="3240646eb2f21034" providerId="LiveId" clId="{533C71E3-F59A-48E1-8C85-9C79FFA2BFB3}" dt="2025-07-31T20:31:41.186" v="0" actId="47"/>
        <pc:sldMkLst>
          <pc:docMk/>
          <pc:sldMk cId="1126583568" sldId="263"/>
        </pc:sldMkLst>
      </pc:sldChg>
      <pc:sldChg chg="del">
        <pc:chgData name="Art Turner" userId="3240646eb2f21034" providerId="LiveId" clId="{533C71E3-F59A-48E1-8C85-9C79FFA2BFB3}" dt="2025-07-31T20:31:43.806" v="10" actId="47"/>
        <pc:sldMkLst>
          <pc:docMk/>
          <pc:sldMk cId="3370689939" sldId="267"/>
        </pc:sldMkLst>
      </pc:sldChg>
      <pc:sldChg chg="del">
        <pc:chgData name="Art Turner" userId="3240646eb2f21034" providerId="LiveId" clId="{533C71E3-F59A-48E1-8C85-9C79FFA2BFB3}" dt="2025-07-31T20:31:44.031" v="11" actId="47"/>
        <pc:sldMkLst>
          <pc:docMk/>
          <pc:sldMk cId="3357393318" sldId="268"/>
        </pc:sldMkLst>
      </pc:sldChg>
      <pc:sldChg chg="del">
        <pc:chgData name="Art Turner" userId="3240646eb2f21034" providerId="LiveId" clId="{533C71E3-F59A-48E1-8C85-9C79FFA2BFB3}" dt="2025-07-31T20:31:44.261" v="12" actId="47"/>
        <pc:sldMkLst>
          <pc:docMk/>
          <pc:sldMk cId="3663721369" sldId="269"/>
        </pc:sldMkLst>
      </pc:sldChg>
      <pc:sldChg chg="del">
        <pc:chgData name="Art Turner" userId="3240646eb2f21034" providerId="LiveId" clId="{533C71E3-F59A-48E1-8C85-9C79FFA2BFB3}" dt="2025-07-31T20:31:45.531" v="18" actId="47"/>
        <pc:sldMkLst>
          <pc:docMk/>
          <pc:sldMk cId="2304034574" sldId="270"/>
        </pc:sldMkLst>
      </pc:sldChg>
      <pc:sldChg chg="del">
        <pc:chgData name="Art Turner" userId="3240646eb2f21034" providerId="LiveId" clId="{533C71E3-F59A-48E1-8C85-9C79FFA2BFB3}" dt="2025-07-31T20:31:46.527" v="23" actId="47"/>
        <pc:sldMkLst>
          <pc:docMk/>
          <pc:sldMk cId="3642727849" sldId="272"/>
        </pc:sldMkLst>
      </pc:sldChg>
      <pc:sldChg chg="del">
        <pc:chgData name="Art Turner" userId="3240646eb2f21034" providerId="LiveId" clId="{533C71E3-F59A-48E1-8C85-9C79FFA2BFB3}" dt="2025-07-31T20:31:47.161" v="26" actId="47"/>
        <pc:sldMkLst>
          <pc:docMk/>
          <pc:sldMk cId="443315815" sldId="273"/>
        </pc:sldMkLst>
      </pc:sldChg>
      <pc:sldChg chg="del">
        <pc:chgData name="Art Turner" userId="3240646eb2f21034" providerId="LiveId" clId="{533C71E3-F59A-48E1-8C85-9C79FFA2BFB3}" dt="2025-07-31T20:31:47.394" v="27" actId="47"/>
        <pc:sldMkLst>
          <pc:docMk/>
          <pc:sldMk cId="2443130395" sldId="275"/>
        </pc:sldMkLst>
      </pc:sldChg>
      <pc:sldChg chg="del">
        <pc:chgData name="Art Turner" userId="3240646eb2f21034" providerId="LiveId" clId="{533C71E3-F59A-48E1-8C85-9C79FFA2BFB3}" dt="2025-07-31T20:31:47.631" v="28" actId="47"/>
        <pc:sldMkLst>
          <pc:docMk/>
          <pc:sldMk cId="1107822222" sldId="276"/>
        </pc:sldMkLst>
      </pc:sldChg>
      <pc:sldChg chg="del">
        <pc:chgData name="Art Turner" userId="3240646eb2f21034" providerId="LiveId" clId="{533C71E3-F59A-48E1-8C85-9C79FFA2BFB3}" dt="2025-07-31T20:31:47.928" v="29" actId="47"/>
        <pc:sldMkLst>
          <pc:docMk/>
          <pc:sldMk cId="4057728935" sldId="277"/>
        </pc:sldMkLst>
      </pc:sldChg>
      <pc:sldChg chg="del">
        <pc:chgData name="Art Turner" userId="3240646eb2f21034" providerId="LiveId" clId="{533C71E3-F59A-48E1-8C85-9C79FFA2BFB3}" dt="2025-07-31T20:31:48.193" v="30" actId="47"/>
        <pc:sldMkLst>
          <pc:docMk/>
          <pc:sldMk cId="58797102" sldId="278"/>
        </pc:sldMkLst>
      </pc:sldChg>
      <pc:sldChg chg="del">
        <pc:chgData name="Art Turner" userId="3240646eb2f21034" providerId="LiveId" clId="{533C71E3-F59A-48E1-8C85-9C79FFA2BFB3}" dt="2025-07-31T20:31:48.466" v="31" actId="47"/>
        <pc:sldMkLst>
          <pc:docMk/>
          <pc:sldMk cId="1106931011" sldId="279"/>
        </pc:sldMkLst>
      </pc:sldChg>
      <pc:sldChg chg="del">
        <pc:chgData name="Art Turner" userId="3240646eb2f21034" providerId="LiveId" clId="{533C71E3-F59A-48E1-8C85-9C79FFA2BFB3}" dt="2025-07-31T20:31:54.147" v="41" actId="47"/>
        <pc:sldMkLst>
          <pc:docMk/>
          <pc:sldMk cId="2381567725" sldId="315"/>
        </pc:sldMkLst>
      </pc:sldChg>
      <pc:sldChg chg="del">
        <pc:chgData name="Art Turner" userId="3240646eb2f21034" providerId="LiveId" clId="{533C71E3-F59A-48E1-8C85-9C79FFA2BFB3}" dt="2025-07-31T20:31:56.434" v="42" actId="47"/>
        <pc:sldMkLst>
          <pc:docMk/>
          <pc:sldMk cId="1756362405" sldId="360"/>
        </pc:sldMkLst>
      </pc:sldChg>
      <pc:sldChg chg="del">
        <pc:chgData name="Art Turner" userId="3240646eb2f21034" providerId="LiveId" clId="{533C71E3-F59A-48E1-8C85-9C79FFA2BFB3}" dt="2025-07-31T20:31:48.727" v="32" actId="47"/>
        <pc:sldMkLst>
          <pc:docMk/>
          <pc:sldMk cId="1229134966" sldId="392"/>
        </pc:sldMkLst>
      </pc:sldChg>
      <pc:sldChg chg="del">
        <pc:chgData name="Art Turner" userId="3240646eb2f21034" providerId="LiveId" clId="{533C71E3-F59A-48E1-8C85-9C79FFA2BFB3}" dt="2025-07-31T20:31:48.978" v="33" actId="47"/>
        <pc:sldMkLst>
          <pc:docMk/>
          <pc:sldMk cId="2362180759" sldId="393"/>
        </pc:sldMkLst>
      </pc:sldChg>
      <pc:sldChg chg="del">
        <pc:chgData name="Art Turner" userId="3240646eb2f21034" providerId="LiveId" clId="{533C71E3-F59A-48E1-8C85-9C79FFA2BFB3}" dt="2025-07-31T20:31:49.277" v="34" actId="47"/>
        <pc:sldMkLst>
          <pc:docMk/>
          <pc:sldMk cId="1092793163" sldId="394"/>
        </pc:sldMkLst>
      </pc:sldChg>
      <pc:sldChg chg="del">
        <pc:chgData name="Art Turner" userId="3240646eb2f21034" providerId="LiveId" clId="{533C71E3-F59A-48E1-8C85-9C79FFA2BFB3}" dt="2025-07-31T20:31:50.732" v="40" actId="47"/>
        <pc:sldMkLst>
          <pc:docMk/>
          <pc:sldMk cId="1096970792" sldId="405"/>
        </pc:sldMkLst>
      </pc:sldChg>
      <pc:sldChg chg="del">
        <pc:chgData name="Art Turner" userId="3240646eb2f21034" providerId="LiveId" clId="{533C71E3-F59A-48E1-8C85-9C79FFA2BFB3}" dt="2025-07-31T20:31:50.494" v="39" actId="47"/>
        <pc:sldMkLst>
          <pc:docMk/>
          <pc:sldMk cId="2898711491" sldId="406"/>
        </pc:sldMkLst>
      </pc:sldChg>
      <pc:sldChg chg="del">
        <pc:chgData name="Art Turner" userId="3240646eb2f21034" providerId="LiveId" clId="{533C71E3-F59A-48E1-8C85-9C79FFA2BFB3}" dt="2025-07-31T20:31:50.218" v="38" actId="47"/>
        <pc:sldMkLst>
          <pc:docMk/>
          <pc:sldMk cId="3000654207" sldId="407"/>
        </pc:sldMkLst>
      </pc:sldChg>
      <pc:sldChg chg="del">
        <pc:chgData name="Art Turner" userId="3240646eb2f21034" providerId="LiveId" clId="{533C71E3-F59A-48E1-8C85-9C79FFA2BFB3}" dt="2025-07-31T20:31:49.974" v="37" actId="47"/>
        <pc:sldMkLst>
          <pc:docMk/>
          <pc:sldMk cId="131623095" sldId="408"/>
        </pc:sldMkLst>
      </pc:sldChg>
      <pc:sldChg chg="del">
        <pc:chgData name="Art Turner" userId="3240646eb2f21034" providerId="LiveId" clId="{533C71E3-F59A-48E1-8C85-9C79FFA2BFB3}" dt="2025-07-31T20:31:49.742" v="36" actId="47"/>
        <pc:sldMkLst>
          <pc:docMk/>
          <pc:sldMk cId="2821414230" sldId="409"/>
        </pc:sldMkLst>
      </pc:sldChg>
      <pc:sldChg chg="del">
        <pc:chgData name="Art Turner" userId="3240646eb2f21034" providerId="LiveId" clId="{533C71E3-F59A-48E1-8C85-9C79FFA2BFB3}" dt="2025-07-31T20:31:49.492" v="35" actId="47"/>
        <pc:sldMkLst>
          <pc:docMk/>
          <pc:sldMk cId="2228160280" sldId="411"/>
        </pc:sldMkLst>
      </pc:sldChg>
      <pc:sldChg chg="del">
        <pc:chgData name="Art Turner" userId="3240646eb2f21034" providerId="LiveId" clId="{533C71E3-F59A-48E1-8C85-9C79FFA2BFB3}" dt="2025-07-31T20:31:41.563" v="1" actId="47"/>
        <pc:sldMkLst>
          <pc:docMk/>
          <pc:sldMk cId="3809965978" sldId="412"/>
        </pc:sldMkLst>
      </pc:sldChg>
      <pc:sldChg chg="del">
        <pc:chgData name="Art Turner" userId="3240646eb2f21034" providerId="LiveId" clId="{533C71E3-F59A-48E1-8C85-9C79FFA2BFB3}" dt="2025-07-31T20:31:42.646" v="5" actId="47"/>
        <pc:sldMkLst>
          <pc:docMk/>
          <pc:sldMk cId="992250756" sldId="413"/>
        </pc:sldMkLst>
      </pc:sldChg>
      <pc:sldChg chg="del">
        <pc:chgData name="Art Turner" userId="3240646eb2f21034" providerId="LiveId" clId="{533C71E3-F59A-48E1-8C85-9C79FFA2BFB3}" dt="2025-07-31T20:31:42.906" v="6" actId="47"/>
        <pc:sldMkLst>
          <pc:docMk/>
          <pc:sldMk cId="2447304658" sldId="414"/>
        </pc:sldMkLst>
      </pc:sldChg>
      <pc:sldChg chg="del">
        <pc:chgData name="Art Turner" userId="3240646eb2f21034" providerId="LiveId" clId="{533C71E3-F59A-48E1-8C85-9C79FFA2BFB3}" dt="2025-07-31T20:31:43.117" v="7" actId="47"/>
        <pc:sldMkLst>
          <pc:docMk/>
          <pc:sldMk cId="2571325058" sldId="415"/>
        </pc:sldMkLst>
      </pc:sldChg>
      <pc:sldChg chg="del">
        <pc:chgData name="Art Turner" userId="3240646eb2f21034" providerId="LiveId" clId="{533C71E3-F59A-48E1-8C85-9C79FFA2BFB3}" dt="2025-07-31T20:31:43.575" v="9" actId="47"/>
        <pc:sldMkLst>
          <pc:docMk/>
          <pc:sldMk cId="2911589314" sldId="416"/>
        </pc:sldMkLst>
      </pc:sldChg>
      <pc:sldChg chg="del">
        <pc:chgData name="Art Turner" userId="3240646eb2f21034" providerId="LiveId" clId="{533C71E3-F59A-48E1-8C85-9C79FFA2BFB3}" dt="2025-07-31T20:31:46.112" v="21" actId="47"/>
        <pc:sldMkLst>
          <pc:docMk/>
          <pc:sldMk cId="1369836441" sldId="422"/>
        </pc:sldMkLst>
      </pc:sldChg>
      <pc:sldChg chg="del">
        <pc:chgData name="Art Turner" userId="3240646eb2f21034" providerId="LiveId" clId="{533C71E3-F59A-48E1-8C85-9C79FFA2BFB3}" dt="2025-07-31T20:31:46.307" v="22" actId="47"/>
        <pc:sldMkLst>
          <pc:docMk/>
          <pc:sldMk cId="1392861583" sldId="423"/>
        </pc:sldMkLst>
      </pc:sldChg>
      <pc:sldChg chg="del">
        <pc:chgData name="Art Turner" userId="3240646eb2f21034" providerId="LiveId" clId="{533C71E3-F59A-48E1-8C85-9C79FFA2BFB3}" dt="2025-07-31T20:31:46.735" v="24" actId="47"/>
        <pc:sldMkLst>
          <pc:docMk/>
          <pc:sldMk cId="3423605659" sldId="424"/>
        </pc:sldMkLst>
      </pc:sldChg>
      <pc:sldChg chg="del">
        <pc:chgData name="Art Turner" userId="3240646eb2f21034" providerId="LiveId" clId="{533C71E3-F59A-48E1-8C85-9C79FFA2BFB3}" dt="2025-07-31T20:31:41.927" v="2" actId="47"/>
        <pc:sldMkLst>
          <pc:docMk/>
          <pc:sldMk cId="1280987111" sldId="432"/>
        </pc:sldMkLst>
      </pc:sldChg>
      <pc:sldChg chg="del">
        <pc:chgData name="Art Turner" userId="3240646eb2f21034" providerId="LiveId" clId="{533C71E3-F59A-48E1-8C85-9C79FFA2BFB3}" dt="2025-07-31T20:31:42.168" v="3" actId="47"/>
        <pc:sldMkLst>
          <pc:docMk/>
          <pc:sldMk cId="798221338" sldId="433"/>
        </pc:sldMkLst>
      </pc:sldChg>
      <pc:sldChg chg="del">
        <pc:chgData name="Art Turner" userId="3240646eb2f21034" providerId="LiveId" clId="{533C71E3-F59A-48E1-8C85-9C79FFA2BFB3}" dt="2025-07-31T20:31:42.393" v="4" actId="47"/>
        <pc:sldMkLst>
          <pc:docMk/>
          <pc:sldMk cId="3473623467" sldId="434"/>
        </pc:sldMkLst>
      </pc:sldChg>
      <pc:sldChg chg="del">
        <pc:chgData name="Art Turner" userId="3240646eb2f21034" providerId="LiveId" clId="{533C71E3-F59A-48E1-8C85-9C79FFA2BFB3}" dt="2025-07-31T20:31:43.355" v="8" actId="47"/>
        <pc:sldMkLst>
          <pc:docMk/>
          <pc:sldMk cId="561316684" sldId="435"/>
        </pc:sldMkLst>
      </pc:sldChg>
      <pc:sldChg chg="del">
        <pc:chgData name="Art Turner" userId="3240646eb2f21034" providerId="LiveId" clId="{533C71E3-F59A-48E1-8C85-9C79FFA2BFB3}" dt="2025-07-31T20:31:44.478" v="13" actId="47"/>
        <pc:sldMkLst>
          <pc:docMk/>
          <pc:sldMk cId="111464035" sldId="436"/>
        </pc:sldMkLst>
      </pc:sldChg>
      <pc:sldChg chg="del">
        <pc:chgData name="Art Turner" userId="3240646eb2f21034" providerId="LiveId" clId="{533C71E3-F59A-48E1-8C85-9C79FFA2BFB3}" dt="2025-07-31T20:31:44.908" v="15" actId="47"/>
        <pc:sldMkLst>
          <pc:docMk/>
          <pc:sldMk cId="1880968092" sldId="437"/>
        </pc:sldMkLst>
      </pc:sldChg>
      <pc:sldChg chg="del">
        <pc:chgData name="Art Turner" userId="3240646eb2f21034" providerId="LiveId" clId="{533C71E3-F59A-48E1-8C85-9C79FFA2BFB3}" dt="2025-07-31T20:31:44.683" v="14" actId="47"/>
        <pc:sldMkLst>
          <pc:docMk/>
          <pc:sldMk cId="140921003" sldId="438"/>
        </pc:sldMkLst>
      </pc:sldChg>
      <pc:sldChg chg="del">
        <pc:chgData name="Art Turner" userId="3240646eb2f21034" providerId="LiveId" clId="{533C71E3-F59A-48E1-8C85-9C79FFA2BFB3}" dt="2025-07-31T20:31:45.341" v="17" actId="47"/>
        <pc:sldMkLst>
          <pc:docMk/>
          <pc:sldMk cId="2945271296" sldId="440"/>
        </pc:sldMkLst>
      </pc:sldChg>
      <pc:sldChg chg="del">
        <pc:chgData name="Art Turner" userId="3240646eb2f21034" providerId="LiveId" clId="{533C71E3-F59A-48E1-8C85-9C79FFA2BFB3}" dt="2025-07-31T20:31:45.141" v="16" actId="47"/>
        <pc:sldMkLst>
          <pc:docMk/>
          <pc:sldMk cId="2754327896" sldId="441"/>
        </pc:sldMkLst>
      </pc:sldChg>
      <pc:sldChg chg="del">
        <pc:chgData name="Art Turner" userId="3240646eb2f21034" providerId="LiveId" clId="{533C71E3-F59A-48E1-8C85-9C79FFA2BFB3}" dt="2025-07-31T20:31:45.723" v="19" actId="47"/>
        <pc:sldMkLst>
          <pc:docMk/>
          <pc:sldMk cId="1588471619" sldId="442"/>
        </pc:sldMkLst>
      </pc:sldChg>
      <pc:sldChg chg="del">
        <pc:chgData name="Art Turner" userId="3240646eb2f21034" providerId="LiveId" clId="{533C71E3-F59A-48E1-8C85-9C79FFA2BFB3}" dt="2025-07-31T20:31:45.928" v="20" actId="47"/>
        <pc:sldMkLst>
          <pc:docMk/>
          <pc:sldMk cId="752475367" sldId="443"/>
        </pc:sldMkLst>
      </pc:sldChg>
      <pc:sldChg chg="del">
        <pc:chgData name="Art Turner" userId="3240646eb2f21034" providerId="LiveId" clId="{533C71E3-F59A-48E1-8C85-9C79FFA2BFB3}" dt="2025-07-31T20:31:46.944" v="25" actId="47"/>
        <pc:sldMkLst>
          <pc:docMk/>
          <pc:sldMk cId="13684103" sldId="44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6075504" y="8685213"/>
            <a:ext cx="64668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7803E-66EE-42CE-8DFB-98553954E472}" type="slidenum">
              <a:rPr lang="en-US" sz="1000" smtClean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5392BA-16D5-4BCB-8BB3-D7B53B67DB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47FD3A-2300-48D5-81E3-9406328116EE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17621028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30237"/>
            <a:ext cx="3778647" cy="2125489"/>
          </a:xfrm>
          <a:prstGeom prst="rect">
            <a:avLst/>
          </a:prstGeom>
          <a:noFill/>
          <a:ln w="12700">
            <a:solidFill>
              <a:schemeClr val="bg1">
                <a:lumMod val="65000"/>
              </a:schemeClr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2993721"/>
            <a:ext cx="5486400" cy="552004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63017" y="8685213"/>
            <a:ext cx="684212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5DDB2F-32A5-4136-BC2E-0D7E0518B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4311" y="155512"/>
            <a:ext cx="1262321" cy="282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37E5B37-4A58-4B32-B9B0-D824A69A3D97}"/>
              </a:ext>
            </a:extLst>
          </p:cNvPr>
          <p:cNvSpPr txBox="1"/>
          <p:nvPr/>
        </p:nvSpPr>
        <p:spPr>
          <a:xfrm>
            <a:off x="135896" y="8922557"/>
            <a:ext cx="626294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©2019</a:t>
            </a:r>
            <a:r>
              <a:rPr lang="en-US" sz="700" baseline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Cengage Learning.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2542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688975" indent="-225425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buChar char="–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139825" indent="-225425" algn="l" rtl="0" eaLnBrk="0" fontAlgn="base" hangingPunct="0">
      <a:spcBef>
        <a:spcPct val="30000"/>
      </a:spcBef>
      <a:spcAft>
        <a:spcPct val="0"/>
      </a:spcAft>
      <a:buFont typeface="Wingdings" panose="05000000000000000000" pitchFamily="2" charset="2"/>
      <a:buChar char="§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603375" indent="-225425" algn="l" rtl="0" eaLnBrk="0" fontAlgn="base" hangingPunct="0">
      <a:spcBef>
        <a:spcPct val="30000"/>
      </a:spcBef>
      <a:spcAft>
        <a:spcPct val="0"/>
      </a:spcAft>
      <a:buFont typeface="Courier New" panose="02070309020205020404" pitchFamily="49" charset="0"/>
      <a:buChar char="o"/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2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Local governments are guided by Dillon's Rule or Cooley Doctrine, with Texas strictly following Dillon's Rule, limiting local autonomy.</a:t>
            </a:r>
          </a:p>
          <a:p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Dillon’s Rule: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governments have only those powers granted by the state government, those powers implied in state grants, and those powers indispensable to their functioning.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Cooley Doctrine: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local government is a matter of absolute right; and the state may not take it away.</a:t>
            </a:r>
          </a:p>
          <a:p>
            <a:endParaRPr lang="en-US" dirty="0"/>
          </a:p>
          <a:p>
            <a:r>
              <a:rPr lang="en-US" dirty="0"/>
              <a:t>Local governments in Texas rely on state and federal funding, with mandates sometimes unfunded, impacting policy implementation.</a:t>
            </a:r>
          </a:p>
          <a:p>
            <a:endParaRPr lang="en-US" dirty="0"/>
          </a:p>
          <a:p>
            <a:r>
              <a:rPr lang="en-US" dirty="0"/>
              <a:t>State and federal governments may leverage funding to influence local policy; school districts get significant state aid.</a:t>
            </a:r>
          </a:p>
          <a:p>
            <a:endParaRPr lang="en-US" dirty="0"/>
          </a:p>
          <a:p>
            <a:r>
              <a:rPr lang="en-US" dirty="0"/>
              <a:t>In disaster situations, Texas often relies on national aid, requiring significant interaction among all government levels.</a:t>
            </a:r>
          </a:p>
          <a:p>
            <a:endParaRPr lang="en-US" dirty="0"/>
          </a:p>
          <a:p>
            <a:r>
              <a:rPr lang="en-US" dirty="0"/>
              <a:t>Federalism at local level involves interaction among overlapping jurisdictions; local governments can collaborate or conflict over resources and policies.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05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30238"/>
            <a:ext cx="3778250" cy="21256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Texans seek solutions for crime, infrastructure, education, and healthcare issues.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Majority of Texans, around 85%, live in urban areas and face various challenges.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Fear of crime and controversies regarding the role of police is a major concern.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state of public infrastructure such as streets and bridges is a significant issue.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There are ongoing debates about the quality and future of public schools.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Healthcare, particularly the response to recent pandemics, is a pressing concern.</a:t>
            </a:r>
          </a:p>
          <a:p>
            <a:endParaRPr lang="en-US" dirty="0"/>
          </a:p>
          <a:p>
            <a:r>
              <a:rPr lang="en-US" b="1" dirty="0"/>
              <a:t>Diverse cities need equal public service access for all communities.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Texas is becoming more racially and ethnically diverse, with increasing numbers of Black and Latino residents.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These communities are striving to gain access to public services and local power structures that have been historically dominated by White leaders.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Ensuring that all communities receive equitable access to public services is a critical challenge for policymakers and activists.</a:t>
            </a:r>
          </a:p>
          <a:p>
            <a:endParaRPr lang="en-US" dirty="0"/>
          </a:p>
          <a:p>
            <a:r>
              <a:rPr lang="en-US" b="1" dirty="0"/>
              <a:t>Citizen participation varies from voting, running for office to volunteering.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Opportunities for civic engagement include voting in local elections, running for offices like city council or school board, and volunteering for advisory boards.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Other forms of involvement include participation in homeowners’ or neighborhood associations, voter registration drives, election campaign work, speaking at hearings, and volunteering with community groups.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Gaining influence in local governmental bodies can empower individuals and groups to address grassroots issues.</a:t>
            </a:r>
          </a:p>
          <a:p>
            <a:endParaRPr lang="en-US" dirty="0"/>
          </a:p>
          <a:p>
            <a:r>
              <a:rPr lang="en-US" b="1" dirty="0"/>
              <a:t>Voter apathy challenges grassroots government; understanding increases participation.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Widespread voter apathy is a significant problem, with often fewer than 10% of qualified voters participating in local elections.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Greater involvement is seen when citizens understand the impact they can make through participation in local governance.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Education about the importance and influence of local government and civic participation can be a way to combat this apathy.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1CAE60C-72A0-D14D-8733-C13212F694A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424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First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D23111E-2710-4C1A-A7DB-CE3FE7C0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-14068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646420" y="1168663"/>
            <a:ext cx="6104302" cy="2387600"/>
          </a:xfrm>
        </p:spPr>
        <p:txBody>
          <a:bodyPr anchor="b"/>
          <a:lstStyle>
            <a:lvl1pPr algn="l">
              <a:defRPr sz="48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Title, #e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46420" y="3809720"/>
            <a:ext cx="6104302" cy="1424930"/>
          </a:xfrm>
          <a:noFill/>
        </p:spPr>
        <p:txBody>
          <a:bodyPr anchor="t"/>
          <a:lstStyle>
            <a:lvl1pPr marL="0" indent="0" algn="l">
              <a:lnSpc>
                <a:spcPct val="100000"/>
              </a:lnSpc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Chapter #: Chapter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BF6BBBC-452C-48FA-A1E1-E851567E538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75250" y="808037"/>
            <a:ext cx="4713288" cy="5241925"/>
          </a:xfrm>
        </p:spPr>
        <p:txBody>
          <a:bodyPr/>
          <a:lstStyle>
            <a:lvl1pPr marL="0" indent="0"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Add Image Here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B326DFF-C872-4426-8563-39BC58624663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DE6C580-026E-426D-A0EE-BDE15B891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0826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6" name="Content Placeholder Bottom">
            <a:extLst>
              <a:ext uri="{FF2B5EF4-FFF2-40B4-BE49-F238E27FC236}">
                <a16:creationId xmlns:a16="http://schemas.microsoft.com/office/drawing/2014/main" id="{4003AB72-C071-4875-8D31-00FB4709214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199" y="4136860"/>
            <a:ext cx="8090957" cy="204572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286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/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Top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Image Placeholder 2">
            <a:extLst>
              <a:ext uri="{FF2B5EF4-FFF2-40B4-BE49-F238E27FC236}">
                <a16:creationId xmlns:a16="http://schemas.microsoft.com/office/drawing/2014/main" id="{329BB347-70F5-49B3-A1D7-9C05C8ED5028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9343" y="3207219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5" name="Content Placeholder Middle">
            <a:extLst>
              <a:ext uri="{FF2B5EF4-FFF2-40B4-BE49-F238E27FC236}">
                <a16:creationId xmlns:a16="http://schemas.microsoft.com/office/drawing/2014/main" id="{E344C337-1A6E-4BE6-8E9E-7076FBBEEFA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6700" y="3207216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Image Placeholder 3">
            <a:extLst>
              <a:ext uri="{FF2B5EF4-FFF2-40B4-BE49-F238E27FC236}">
                <a16:creationId xmlns:a16="http://schemas.microsoft.com/office/drawing/2014/main" id="{A70ED764-0931-4273-A125-CE2D6E0F8A8D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79343" y="4631282"/>
            <a:ext cx="2875957" cy="121744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7" name="Content Placeholder Bottom">
            <a:extLst>
              <a:ext uri="{FF2B5EF4-FFF2-40B4-BE49-F238E27FC236}">
                <a16:creationId xmlns:a16="http://schemas.microsoft.com/office/drawing/2014/main" id="{1A924411-097F-4689-AC4D-9173B40A69F2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6700" y="4631279"/>
            <a:ext cx="8090957" cy="1217450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082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Image/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9" name="Content Placeholder 1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Image Placeholder 2">
            <a:extLst>
              <a:ext uri="{FF2B5EF4-FFF2-40B4-BE49-F238E27FC236}">
                <a16:creationId xmlns:a16="http://schemas.microsoft.com/office/drawing/2014/main" id="{02C25FD2-E251-4DC4-8F30-3EDA9A61D7D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2941438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FFE322F-E595-4582-997C-0A06F238C8D3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3624200" y="2941435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" name="Image Placeholder 3">
            <a:extLst>
              <a:ext uri="{FF2B5EF4-FFF2-40B4-BE49-F238E27FC236}">
                <a16:creationId xmlns:a16="http://schemas.microsoft.com/office/drawing/2014/main" id="{647E63CA-E745-4DE2-B25A-D398F113EFA6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80444" y="406596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3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FE66096-5B65-4DD6-9AD6-9E55675E34C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3627801" y="406595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Image Placeholder 4">
            <a:extLst>
              <a:ext uri="{FF2B5EF4-FFF2-40B4-BE49-F238E27FC236}">
                <a16:creationId xmlns:a16="http://schemas.microsoft.com/office/drawing/2014/main" id="{765390A9-B975-43C8-86E6-45E636A649C5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480444" y="5181771"/>
            <a:ext cx="2875957" cy="899814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4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4B6F74B-2775-4949-A70C-BCBBFE20C3A2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3627801" y="5181768"/>
            <a:ext cx="8090957" cy="895515"/>
          </a:xfrm>
        </p:spPr>
        <p:txBody>
          <a:bodyPr/>
          <a:lstStyle>
            <a:lvl1pPr>
              <a:spcAft>
                <a:spcPts val="800"/>
              </a:spcAft>
              <a:defRPr sz="1800" b="0"/>
            </a:lvl1pPr>
            <a:lvl2pPr>
              <a:spcAft>
                <a:spcPts val="800"/>
              </a:spcAft>
              <a:defRPr sz="1800" b="0"/>
            </a:lvl2pPr>
            <a:lvl3pPr>
              <a:spcAft>
                <a:spcPts val="800"/>
              </a:spcAft>
              <a:defRPr sz="18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567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6DDCD-C1EB-8CB2-F73A-5FE397510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674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3344969-1137-4EAF-AB8A-FDA4F62A6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14400" y="1153123"/>
            <a:ext cx="10424160" cy="2387600"/>
          </a:xfrm>
        </p:spPr>
        <p:txBody>
          <a:bodyPr anchor="b"/>
          <a:lstStyle>
            <a:lvl1pPr algn="ctr">
              <a:defRPr sz="5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Unit XX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0" y="3809720"/>
            <a:ext cx="10424160" cy="1424930"/>
          </a:xfrm>
          <a:noFill/>
        </p:spPr>
        <p:txBody>
          <a:bodyPr anchor="t"/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Add Unit’s Title Here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AF0C6CA-9F2E-439D-8A9B-5B8BD35A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6FEA2F-362B-4EAB-BFA4-233A863C0DE7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  <p:sp>
        <p:nvSpPr>
          <p:cNvPr id="11" name="Copyright">
            <a:extLst>
              <a:ext uri="{FF2B5EF4-FFF2-40B4-BE49-F238E27FC236}">
                <a16:creationId xmlns:a16="http://schemas.microsoft.com/office/drawing/2014/main" id="{09216FC3-84E9-4B73-9DA8-CF771043770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355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66196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3" y="1825625"/>
            <a:ext cx="5542957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542956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34274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Left"/>
          <p:cNvSpPr>
            <a:spLocks noGrp="1"/>
          </p:cNvSpPr>
          <p:nvPr>
            <p:ph sz="half" idx="1" hasCustomPrompt="1"/>
          </p:nvPr>
        </p:nvSpPr>
        <p:spPr>
          <a:xfrm>
            <a:off x="476844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5" name="Content Placeholder Middle">
            <a:extLst>
              <a:ext uri="{FF2B5EF4-FFF2-40B4-BE49-F238E27FC236}">
                <a16:creationId xmlns:a16="http://schemas.microsoft.com/office/drawing/2014/main" id="{1D13BCCE-AB68-426C-9401-BABA201385F3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4423735" y="1829037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4" name="Content Placeholder Right"/>
          <p:cNvSpPr>
            <a:spLocks noGrp="1"/>
          </p:cNvSpPr>
          <p:nvPr>
            <p:ph sz="half" idx="2" hasCustomPrompt="1"/>
          </p:nvPr>
        </p:nvSpPr>
        <p:spPr>
          <a:xfrm>
            <a:off x="8370626" y="1825625"/>
            <a:ext cx="3344530" cy="4351338"/>
          </a:xfrm>
        </p:spPr>
        <p:txBody>
          <a:bodyPr/>
          <a:lstStyle>
            <a:lvl1pPr>
              <a:spcAft>
                <a:spcPts val="800"/>
              </a:spcAft>
              <a:defRPr sz="240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714500" marR="0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  <a:p>
            <a:pPr lvl="2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89189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8767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2621900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  <p:sp>
        <p:nvSpPr>
          <p:cNvPr id="10" name="Content Placeholder Bottom"/>
          <p:cNvSpPr>
            <a:spLocks noGrp="1"/>
          </p:cNvSpPr>
          <p:nvPr>
            <p:ph type="body" sz="quarter" idx="13" hasCustomPrompt="1"/>
          </p:nvPr>
        </p:nvSpPr>
        <p:spPr>
          <a:xfrm>
            <a:off x="476844" y="5395327"/>
            <a:ext cx="11241914" cy="951787"/>
          </a:xfrm>
        </p:spPr>
        <p:txBody>
          <a:bodyPr/>
          <a:lstStyle>
            <a:lvl1pPr marL="112713" indent="-112713">
              <a:defRPr sz="900" b="0"/>
            </a:lvl1pPr>
            <a:lvl2pPr marL="336550" indent="-112713">
              <a:defRPr sz="900" b="0"/>
            </a:lvl2pPr>
            <a:lvl3pPr marL="685800" indent="-168275">
              <a:defRPr sz="900" b="0"/>
            </a:lvl3pPr>
            <a:lvl4pPr>
              <a:defRPr sz="900" b="0"/>
            </a:lvl4pPr>
            <a:lvl5pPr>
              <a:defRPr sz="900"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073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/Subtitle/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/>
          <p:cNvSpPr>
            <a:spLocks noGrp="1"/>
          </p:cNvSpPr>
          <p:nvPr>
            <p:ph type="title" hasCustomPrompt="1"/>
          </p:nvPr>
        </p:nvSpPr>
        <p:spPr>
          <a:xfrm>
            <a:off x="476843" y="475488"/>
            <a:ext cx="11241915" cy="107153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Subtitle"/>
          <p:cNvSpPr>
            <a:spLocks noGrp="1"/>
          </p:cNvSpPr>
          <p:nvPr>
            <p:ph sz="half" idx="1" hasCustomPrompt="1"/>
          </p:nvPr>
        </p:nvSpPr>
        <p:spPr>
          <a:xfrm>
            <a:off x="476843" y="1857694"/>
            <a:ext cx="11241915" cy="691143"/>
          </a:xfrm>
        </p:spPr>
        <p:txBody>
          <a:bodyPr/>
          <a:lstStyle>
            <a:lvl1pPr marL="0" indent="0">
              <a:buNone/>
              <a:defRPr sz="2800" b="1"/>
            </a:lvl1pPr>
            <a:lvl2pPr>
              <a:defRPr sz="2800" b="0"/>
            </a:lvl2pPr>
            <a:lvl3pPr>
              <a:defRPr sz="2400" b="0"/>
            </a:lvl3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476843" y="2677888"/>
            <a:ext cx="11241915" cy="1505492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7E0CC24-A3CA-45F3-BF2B-B8EB0900056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4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65DFA3-2F0A-45C7-8124-3D672EB9205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431038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5EAAA4B2-2F70-4899-9014-89954C200D50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138B1A98-C967-4B94-B1F7-E158393317F4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431929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60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 Image/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idx="1" hasCustomPrompt="1"/>
          </p:nvPr>
        </p:nvSpPr>
        <p:spPr>
          <a:xfrm>
            <a:off x="476844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951D41C-52EA-4F3C-BC8E-A9309F4EB627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382488" y="1944375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2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1CD2ACDE-E8DF-4B19-9DBB-017510EECF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28189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3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F18F8C24-8F67-4A0C-8E2F-54E8026EAD0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9151916" y="1953281"/>
            <a:ext cx="2563240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4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1950DDEC-E898-4F6D-A7F2-930A23B3C11F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76843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5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B7548D5A-3DFF-4FF5-A587-74246B76C1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382487" y="4128059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6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A24E382A-7ED1-49CB-8053-85276CAEB9B2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8189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7</a:t>
            </a:r>
          </a:p>
        </p:txBody>
      </p:sp>
      <p:sp>
        <p:nvSpPr>
          <p:cNvPr id="20" name="Content Placeholder 8">
            <a:extLst>
              <a:ext uri="{FF2B5EF4-FFF2-40B4-BE49-F238E27FC236}">
                <a16:creationId xmlns:a16="http://schemas.microsoft.com/office/drawing/2014/main" id="{AC6187B3-59CD-4356-83E5-962B5ACC4AEB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9151915" y="4136965"/>
            <a:ext cx="2563241" cy="20244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Insert here 8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58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Image/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Image Placeholder 1"/>
          <p:cNvSpPr>
            <a:spLocks noGrp="1"/>
          </p:cNvSpPr>
          <p:nvPr>
            <p:ph sz="half" idx="13" hasCustomPrompt="1"/>
          </p:nvPr>
        </p:nvSpPr>
        <p:spPr>
          <a:xfrm>
            <a:off x="476843" y="1825628"/>
            <a:ext cx="2875957" cy="2045728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1</a:t>
            </a:r>
          </a:p>
        </p:txBody>
      </p:sp>
      <p:sp>
        <p:nvSpPr>
          <p:cNvPr id="7" name="Image Placeholder 2">
            <a:extLst>
              <a:ext uri="{FF2B5EF4-FFF2-40B4-BE49-F238E27FC236}">
                <a16:creationId xmlns:a16="http://schemas.microsoft.com/office/drawing/2014/main" id="{9100EECD-9921-43E0-9472-84C089BD629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6843" y="4132558"/>
            <a:ext cx="2875957" cy="2045727"/>
          </a:xfrm>
        </p:spPr>
        <p:txBody>
          <a:bodyPr/>
          <a:lstStyle>
            <a:lvl1pPr marL="0" indent="0" algn="l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</a:lstStyle>
          <a:p>
            <a:pPr lvl="0"/>
            <a:r>
              <a:rPr lang="en-US"/>
              <a:t>Image 2</a:t>
            </a:r>
          </a:p>
        </p:txBody>
      </p:sp>
      <p:sp>
        <p:nvSpPr>
          <p:cNvPr id="9" name="Content Placeholder"/>
          <p:cNvSpPr>
            <a:spLocks noGrp="1"/>
          </p:cNvSpPr>
          <p:nvPr>
            <p:ph sz="half" idx="2" hasCustomPrompt="1"/>
          </p:nvPr>
        </p:nvSpPr>
        <p:spPr>
          <a:xfrm>
            <a:off x="3624200" y="1825625"/>
            <a:ext cx="8090957" cy="4351338"/>
          </a:xfrm>
        </p:spPr>
        <p:txBody>
          <a:bodyPr/>
          <a:lstStyle>
            <a:lvl1pPr>
              <a:spcAft>
                <a:spcPts val="800"/>
              </a:spcAft>
              <a:defRPr sz="2400" b="0"/>
            </a:lvl1pPr>
            <a:lvl2pPr>
              <a:spcAft>
                <a:spcPts val="800"/>
              </a:spcAft>
              <a:defRPr sz="2400" b="0"/>
            </a:lvl2pPr>
            <a:lvl3pPr>
              <a:spcAft>
                <a:spcPts val="800"/>
              </a:spcAft>
              <a:defRPr sz="2400" b="0"/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lvl4pPr>
          </a:lstStyle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marL="1714500" marR="0" lvl="3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lang="en-US"/>
              <a:t>Fourth Level</a:t>
            </a:r>
          </a:p>
          <a:p>
            <a:pPr lvl="3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80722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34EF16C-F8E9-4C74-8268-011BE1836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6963"/>
            <a:ext cx="12192000" cy="681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"/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Slide Title</a:t>
            </a:r>
            <a:br>
              <a:rPr lang="en-US"/>
            </a:b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843" y="1825625"/>
            <a:ext cx="11241915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0E6636BF-D3CC-4DFC-A057-41CF187194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+mn-lt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7C5765A-7DA4-4F63-BBF6-FDB000C6FC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83087" y="6223885"/>
            <a:ext cx="1820281" cy="61067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F3CEB08-7511-4ACD-A0D7-6D08EF1B42A9}"/>
              </a:ext>
            </a:extLst>
          </p:cNvPr>
          <p:cNvSpPr txBox="1">
            <a:spLocks/>
          </p:cNvSpPr>
          <p:nvPr userDrawn="1"/>
        </p:nvSpPr>
        <p:spPr>
          <a:xfrm>
            <a:off x="11082189" y="6449054"/>
            <a:ext cx="73429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Calibri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+mn-ea"/>
                <a:cs typeface="+mn-cs"/>
              </a:defRPr>
            </a:lvl9pPr>
          </a:lstStyle>
          <a:p>
            <a:fld id="{963FCBED-9BC8-44C8-B578-C394BC67F972}" type="slidenum">
              <a:rPr lang="en-US" sz="1100" smtClean="0">
                <a:solidFill>
                  <a:schemeClr val="bg1"/>
                </a:solidFill>
                <a:latin typeface="+mn-lt"/>
              </a:rPr>
              <a:pPr/>
              <a:t>‹#›</a:t>
            </a:fld>
            <a:endParaRPr lang="en-US" sz="1100">
              <a:solidFill>
                <a:schemeClr val="bg1"/>
              </a:solidFill>
              <a:latin typeface="+mn-lt"/>
            </a:endParaRPr>
          </a:p>
        </p:txBody>
      </p:sp>
    </p:spTree>
    <p:custDataLst>
      <p:tags r:id="rId15"/>
    </p:custDataLst>
    <p:extLst>
      <p:ext uri="{BB962C8B-B14F-4D97-AF65-F5344CB8AC3E}">
        <p14:creationId xmlns:p14="http://schemas.microsoft.com/office/powerpoint/2010/main" val="6820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3" r:id="rId2"/>
    <p:sldLayoutId id="2147483753" r:id="rId3"/>
    <p:sldLayoutId id="2147483728" r:id="rId4"/>
    <p:sldLayoutId id="2147483736" r:id="rId5"/>
    <p:sldLayoutId id="2147483729" r:id="rId6"/>
    <p:sldLayoutId id="2147483760" r:id="rId7"/>
    <p:sldLayoutId id="2147483730" r:id="rId8"/>
    <p:sldLayoutId id="2147483732" r:id="rId9"/>
    <p:sldLayoutId id="2147483761" r:id="rId10"/>
    <p:sldLayoutId id="2147483737" r:id="rId11"/>
    <p:sldLayoutId id="2147483762" r:id="rId12"/>
    <p:sldLayoutId id="2147483766" r:id="rId13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Font typeface="Arial" panose="020B0604020202020204" pitchFamily="34" charset="0"/>
        <a:buChar char="−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800"/>
        </a:spcAft>
        <a:buClr>
          <a:schemeClr val="tx1"/>
        </a:buClr>
        <a:buSzPct val="80000"/>
        <a:buFont typeface="Wingdings" panose="05000000000000000000" pitchFamily="2" charset="2"/>
        <a:buChar char="§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2400" b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1" kern="1200">
          <a:solidFill>
            <a:schemeClr val="accent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966DE8-7575-4696-B84F-B4DD0C822D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DDBEBE-99BA-45B9-B4E5-D18D90F7A9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5A42413A-6315-4475-9B8F-278AA54AE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75250" y="808037"/>
            <a:ext cx="4713288" cy="52419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8CA6B67B-9490-477D-A112-06C22B6F8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103120" y="6314136"/>
            <a:ext cx="89611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[Author Name], [Book Title], [#] Edition. © [Insert Year] Cengage Learning, Inc. All Rights Reserved. May not be scanned, copied or duplicated, or posted to a publicly accessible website, in whole or in part.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328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B48-FC18-EF21-FA72-EB4FC0C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Local Politics in Context: Local Governments and Federalism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9CFB-8E71-0FF2-E31B-308BD4EF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Local governments guided by Dillon's Rule or Cooley Doctrine, with Texas strictly following </a:t>
            </a:r>
            <a:r>
              <a:rPr lang="en-US" b="1" dirty="0"/>
              <a:t>Dillon's Rule</a:t>
            </a:r>
            <a:r>
              <a:rPr lang="en-US" dirty="0"/>
              <a:t>, limiting local autonomy.</a:t>
            </a:r>
          </a:p>
          <a:p>
            <a:r>
              <a:rPr lang="en-US" dirty="0"/>
              <a:t>Local governments in Texas rely on state and federal funding, with mandates sometimes unfunded, impacting policy implementation.</a:t>
            </a:r>
          </a:p>
          <a:p>
            <a:r>
              <a:rPr lang="en-US" dirty="0"/>
              <a:t>In disaster situations, Texas often relies on national aid, requiring significant interaction among all government levels.</a:t>
            </a:r>
          </a:p>
          <a:p>
            <a:r>
              <a:rPr lang="en-US" dirty="0"/>
              <a:t>Federalism at local level involves interaction among overlapping jurisdictions; local governments can collaborate or conflict over resources and policies.</a:t>
            </a:r>
          </a:p>
        </p:txBody>
      </p:sp>
    </p:spTree>
    <p:extLst>
      <p:ext uri="{BB962C8B-B14F-4D97-AF65-F5344CB8AC3E}">
        <p14:creationId xmlns:p14="http://schemas.microsoft.com/office/powerpoint/2010/main" val="1404916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EFB48-FC18-EF21-FA72-EB4FC0C6A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843" y="473245"/>
            <a:ext cx="11241915" cy="1217447"/>
          </a:xfrm>
        </p:spPr>
        <p:txBody>
          <a:bodyPr/>
          <a:lstStyle/>
          <a:p>
            <a:r>
              <a:rPr lang="en-US" dirty="0"/>
              <a:t>Local Politics in Context: Grassroots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9CFB-8E71-0FF2-E31B-308BD4EF8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43" y="1825625"/>
            <a:ext cx="11241915" cy="4297680"/>
          </a:xfrm>
        </p:spPr>
        <p:txBody>
          <a:bodyPr/>
          <a:lstStyle/>
          <a:p>
            <a:r>
              <a:rPr lang="en-US" dirty="0"/>
              <a:t>Texans seek solutions for crime, infrastructure, education, and healthcare issues.</a:t>
            </a:r>
          </a:p>
          <a:p>
            <a:r>
              <a:rPr lang="en-US" dirty="0"/>
              <a:t>Diverse cities need equal public service access for all communities.</a:t>
            </a:r>
          </a:p>
          <a:p>
            <a:r>
              <a:rPr lang="en-US" dirty="0"/>
              <a:t>Citizen participation includes voting, running for office, and volunteering.</a:t>
            </a:r>
          </a:p>
          <a:p>
            <a:r>
              <a:rPr lang="en-US" dirty="0"/>
              <a:t>Voter apathy challenges grassroots government; understanding increases participation.</a:t>
            </a:r>
          </a:p>
        </p:txBody>
      </p:sp>
    </p:spTree>
    <p:extLst>
      <p:ext uri="{BB962C8B-B14F-4D97-AF65-F5344CB8AC3E}">
        <p14:creationId xmlns:p14="http://schemas.microsoft.com/office/powerpoint/2010/main" val="5471769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  <p:tag name="ARTICULATE_DESIGN_ID_FULL TEXT TEMPLATE MASTER" val="7pb33sBP"/>
  <p:tag name="ARTICULATE_DESIGN_ID_FULL TEXT TEMPLATE MASTER (CONT.)" val="V3Eg5WUK"/>
  <p:tag name="ARTICULATE_DESIGN_ID_OPTIMIZED TEMPLATE MASTER" val="rzwWCka7"/>
  <p:tag name="ARTICULATE_DESIGN_ID_OPTIMIZED TEMPLATE MASTER (CONT.)" val="klKJ3eZ5"/>
  <p:tag name="ARTICULATE_SLIDE_COUNT" val="3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ptimized Template Master">
  <a:themeElements>
    <a:clrScheme name="Cengage New">
      <a:dk1>
        <a:srgbClr val="282F7C"/>
      </a:dk1>
      <a:lt1>
        <a:srgbClr val="FFFFFF"/>
      </a:lt1>
      <a:dk2>
        <a:srgbClr val="3841B0"/>
      </a:dk2>
      <a:lt2>
        <a:srgbClr val="F5F5F5"/>
      </a:lt2>
      <a:accent1>
        <a:srgbClr val="282F7C"/>
      </a:accent1>
      <a:accent2>
        <a:srgbClr val="FEE349"/>
      </a:accent2>
      <a:accent3>
        <a:srgbClr val="CDDEFF"/>
      </a:accent3>
      <a:accent4>
        <a:srgbClr val="F5F5F5"/>
      </a:accent4>
      <a:accent5>
        <a:srgbClr val="A3A1A3"/>
      </a:accent5>
      <a:accent6>
        <a:srgbClr val="454545"/>
      </a:accent6>
      <a:hlink>
        <a:srgbClr val="3841B0"/>
      </a:hlink>
      <a:folHlink>
        <a:srgbClr val="6900B0"/>
      </a:folHlink>
    </a:clrScheme>
    <a:fontScheme name="Cengage New">
      <a:majorFont>
        <a:latin typeface="Work Sans "/>
        <a:ea typeface=""/>
        <a:cs typeface=""/>
      </a:majorFont>
      <a:minorFont>
        <a:latin typeface="Work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11y_PPT_Template_Cengage_020221.pptx" id="{62A8FB47-AEAE-448A-A9EC-2B57E950A883}" vid="{DA52BCA4-C454-45F1-8147-C38687C750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c1e726a-7c3b-4654-9122-87de3e28a51c">
      <UserInfo>
        <DisplayName/>
        <AccountId xsi:nil="true"/>
        <AccountType/>
      </UserInfo>
    </SharedWithUsers>
    <AdminNotes xmlns="c8ecdccd-e3b0-4392-94c4-49d90f16d1d5">
      <Value>Same as internal version</Value>
    </AdminNotes>
    <Admin xmlns="c8ecdccd-e3b0-4392-94c4-49d90f16d1d5">
      <UserInfo>
        <DisplayName>Tumelaire, Justin M</DisplayName>
        <AccountId>640</AccountId>
        <AccountType/>
      </UserInfo>
    </Admin>
    <PartnerProgram xmlns="c8ecdccd-e3b0-4392-94c4-49d90f16d1d5">
      <Value>HE Production</Value>
      <Value>NGL</Value>
    </PartnerProgram>
    <Topic xmlns="c8ecdccd-e3b0-4392-94c4-49d90f16d1d5">
      <Value>Partner Programs</Value>
    </Topic>
    <Copy xmlns="c8ecdccd-e3b0-4392-94c4-49d90f16d1d5">true</Copy>
    <MasterLocation_x0028_ifCopy_x003d_Yes_x0029_ xmlns="c8ecdccd-e3b0-4392-94c4-49d90f16d1d5">Learning</MasterLocation_x0028_ifCopy_x003d_Yes_x0029_>
    <Owner xmlns="c8ecdccd-e3b0-4392-94c4-49d90f16d1d5">Learning</Owner>
    <AdminComment xmlns="c8ecdccd-e3b0-4392-94c4-49d90f16d1d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A683995A7B1D46BAE4BA042997DC16" ma:contentTypeVersion="26" ma:contentTypeDescription="Create a new document." ma:contentTypeScope="" ma:versionID="6d470edad7861ffa59342e3af5685600">
  <xsd:schema xmlns:xsd="http://www.w3.org/2001/XMLSchema" xmlns:xs="http://www.w3.org/2001/XMLSchema" xmlns:p="http://schemas.microsoft.com/office/2006/metadata/properties" xmlns:ns2="c8ecdccd-e3b0-4392-94c4-49d90f16d1d5" xmlns:ns3="cc1e726a-7c3b-4654-9122-87de3e28a51c" targetNamespace="http://schemas.microsoft.com/office/2006/metadata/properties" ma:root="true" ma:fieldsID="eb75d3c3443edfb5b99c23a2e41554b8" ns2:_="" ns3:_="">
    <xsd:import namespace="c8ecdccd-e3b0-4392-94c4-49d90f16d1d5"/>
    <xsd:import namespace="cc1e726a-7c3b-4654-9122-87de3e28a51c"/>
    <xsd:element name="properties">
      <xsd:complexType>
        <xsd:sequence>
          <xsd:element name="documentManagement">
            <xsd:complexType>
              <xsd:all>
                <xsd:element ref="ns2:Topic" minOccurs="0"/>
                <xsd:element ref="ns2:Owner" minOccurs="0"/>
                <xsd:element ref="ns2:Admin" minOccurs="0"/>
                <xsd:element ref="ns2:Copy" minOccurs="0"/>
                <xsd:element ref="ns2:MasterLocation_x0028_ifCopy_x003d_Yes_x0029_" minOccurs="0"/>
                <xsd:element ref="ns2:AdminNotes" minOccurs="0"/>
                <xsd:element ref="ns2:MediaServiceMetadata" minOccurs="0"/>
                <xsd:element ref="ns2:MediaServiceFastMetadata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artnerProgram" minOccurs="0"/>
                <xsd:element ref="ns2:AdminComment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ecdccd-e3b0-4392-94c4-49d90f16d1d5" elementFormDefault="qualified">
    <xsd:import namespace="http://schemas.microsoft.com/office/2006/documentManagement/types"/>
    <xsd:import namespace="http://schemas.microsoft.com/office/infopath/2007/PartnerControls"/>
    <xsd:element name="Topic" ma:index="2" nillable="true" ma:displayName="Topic" ma:default="Unassigned" ma:format="Dropdown" ma:internalName="Topic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rchiving"/>
                    <xsd:enumeration value="Content creation"/>
                    <xsd:enumeration value="Design"/>
                    <xsd:enumeration value="Files to Printer"/>
                    <xsd:enumeration value="Partner Programs"/>
                    <xsd:enumeration value="Policy"/>
                    <xsd:enumeration value="Other"/>
                    <xsd:enumeration value="Source Document Only"/>
                    <xsd:enumeration value="Unassigned"/>
                  </xsd:restriction>
                </xsd:simpleType>
              </xsd:element>
            </xsd:sequence>
          </xsd:extension>
        </xsd:complexContent>
      </xsd:complexType>
    </xsd:element>
    <xsd:element name="Owner" ma:index="3" nillable="true" ma:displayName="Owner Team" ma:format="Dropdown" ma:internalName="Owner">
      <xsd:simpleType>
        <xsd:restriction base="dms:Choice">
          <xsd:enumeration value="Content Corrections"/>
          <xsd:enumeration value="Content Creation"/>
          <xsd:enumeration value="COM"/>
          <xsd:enumeration value="Creative Studio"/>
          <xsd:enumeration value="Digital Production"/>
          <xsd:enumeration value="Finance"/>
          <xsd:enumeration value="Learning"/>
          <xsd:enumeration value="Manufacturing"/>
          <xsd:enumeration value="NGL"/>
          <xsd:enumeration value="Other (see note)"/>
          <xsd:enumeration value="Printer"/>
          <xsd:enumeration value="SPM"/>
        </xsd:restriction>
      </xsd:simpleType>
    </xsd:element>
    <xsd:element name="Admin" ma:index="4" nillable="true" ma:displayName="Owner Contact" ma:format="Dropdown" ma:list="UserInfo" ma:SharePointGroup="0" ma:internalName="Admin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Copy" ma:index="5" nillable="true" ma:displayName="Copy?" ma:default="0" ma:description="This is a VIP copy of a master document that is posted/available internally" ma:format="Dropdown" ma:internalName="Copy">
      <xsd:simpleType>
        <xsd:restriction base="dms:Boolean"/>
      </xsd:simpleType>
    </xsd:element>
    <xsd:element name="MasterLocation_x0028_ifCopy_x003d_Yes_x0029_" ma:index="6" nillable="true" ma:displayName="Original Location (if Copy? = Yes)" ma:default="n/a" ma:description="Site/document library where master version is maintained" ma:format="Dropdown" ma:internalName="MasterLocation_x0028_ifCopy_x003d_Yes_x0029_">
      <xsd:simpleType>
        <xsd:restriction base="dms:Choice">
          <xsd:enumeration value="Alfresco"/>
          <xsd:enumeration value="Catalyst / Finance"/>
          <xsd:enumeration value="Content Creation"/>
          <xsd:enumeration value="Creative Studio"/>
          <xsd:enumeration value="GPMOT"/>
          <xsd:enumeration value="Learning"/>
          <xsd:enumeration value="n/a"/>
          <xsd:enumeration value="NGL"/>
          <xsd:enumeration value="SPM"/>
          <xsd:enumeration value="VIP Documents"/>
          <xsd:enumeration value="Other (see note/comment)"/>
        </xsd:restriction>
      </xsd:simpleType>
    </xsd:element>
    <xsd:element name="AdminNotes" ma:index="7" nillable="true" ma:displayName="Admin Notes" ma:format="Dropdown" ma:internalName="AdminNotes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See VIP Source Documents"/>
                        <xsd:enumeration value="Same as internal version"/>
                        <xsd:enumeration value="Vendor-facing version"/>
                        <xsd:enumeration value="Source document w/owner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PartnerProgram" ma:index="25" nillable="true" ma:displayName="Partner Program Doc" ma:format="Dropdown" ma:internalName="PartnerProgram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HE Production"/>
                    <xsd:enumeration value="Authoring"/>
                    <xsd:enumeration value="NGL"/>
                  </xsd:restriction>
                </xsd:simpleType>
              </xsd:element>
            </xsd:sequence>
          </xsd:extension>
        </xsd:complexContent>
      </xsd:complexType>
    </xsd:element>
    <xsd:element name="AdminComment" ma:index="26" nillable="true" ma:displayName="Admin Comment" ma:format="Dropdown" ma:internalName="AdminComment">
      <xsd:simpleType>
        <xsd:restriction base="dms:Note">
          <xsd:maxLength value="255"/>
        </xsd:restriction>
      </xsd:simple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c1e726a-7c3b-4654-9122-87de3e28a51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9BA192-EF86-48DF-982C-2C526A268392}">
  <ds:schemaRefs>
    <ds:schemaRef ds:uri="c8ecdccd-e3b0-4392-94c4-49d90f16d1d5"/>
    <ds:schemaRef ds:uri="cc1e726a-7c3b-4654-9122-87de3e28a51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32CFAA7-E308-4DCB-89CD-C84C20E9024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47697B1-69F2-4E8A-8C21-29397DFB0013}">
  <ds:schemaRefs>
    <ds:schemaRef ds:uri="c8ecdccd-e3b0-4392-94c4-49d90f16d1d5"/>
    <ds:schemaRef ds:uri="cc1e726a-7c3b-4654-9122-87de3e28a51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A11y_PPT_Template_Cengage_020221</Template>
  <TotalTime>1402</TotalTime>
  <Words>661</Words>
  <Application>Microsoft Office PowerPoint</Application>
  <PresentationFormat>Widescreen</PresentationFormat>
  <Paragraphs>47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Courier New</vt:lpstr>
      <vt:lpstr>Wingdings</vt:lpstr>
      <vt:lpstr>Work Sans</vt:lpstr>
      <vt:lpstr>Work Sans </vt:lpstr>
      <vt:lpstr>Optimized Template Master</vt:lpstr>
      <vt:lpstr>PowerPoint Presentation</vt:lpstr>
      <vt:lpstr>Local Politics in Context: Local Governments and Federalism</vt:lpstr>
      <vt:lpstr>Local Politics in Context: Grassroots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 Williams</dc:creator>
  <cp:lastModifiedBy>Art Turner</cp:lastModifiedBy>
  <cp:revision>3</cp:revision>
  <cp:lastPrinted>2016-10-03T15:29:39Z</cp:lastPrinted>
  <dcterms:created xsi:type="dcterms:W3CDTF">2021-12-10T16:21:02Z</dcterms:created>
  <dcterms:modified xsi:type="dcterms:W3CDTF">2025-07-31T20:31:59Z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0x01010025A683995A7B1D46BAE4BA042997DC16</vt:lpwstr>
  </property>
  <property fmtid="{D5CDD505-2E9C-101B-9397-08002B2CF9AE}" pid="3" name="Order">
    <vt:r8>112600</vt:r8>
  </property>
  <property fmtid="{D5CDD505-2E9C-101B-9397-08002B2CF9AE}" pid="4" name="Category">
    <vt:lpwstr>Accessibility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Document Type">
    <vt:lpwstr>Template</vt:lpwstr>
  </property>
  <property fmtid="{D5CDD505-2E9C-101B-9397-08002B2CF9AE}" pid="8" name="Audience">
    <vt:lpwstr>Content Developer</vt:lpwstr>
  </property>
  <property fmtid="{D5CDD505-2E9C-101B-9397-08002B2CF9AE}" pid="9" name="Department">
    <vt:lpwstr>GPM Training</vt:lpwstr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ArticulateGUID">
    <vt:lpwstr>DA3FD099-5DDC-49B7-BC70-6C2871AE2813</vt:lpwstr>
  </property>
  <property fmtid="{D5CDD505-2E9C-101B-9397-08002B2CF9AE}" pid="13" name="ArticulatePath">
    <vt:lpwstr>Presentation3</vt:lpwstr>
  </property>
  <property fmtid="{D5CDD505-2E9C-101B-9397-08002B2CF9AE}" pid="14" name="_ExtendedDescription">
    <vt:lpwstr/>
  </property>
  <property fmtid="{D5CDD505-2E9C-101B-9397-08002B2CF9AE}" pid="15" name="TriggerFlowInfo">
    <vt:lpwstr/>
  </property>
  <property fmtid="{D5CDD505-2E9C-101B-9397-08002B2CF9AE}" pid="16" name="Notes">
    <vt:lpwstr>Manage access: Not shared</vt:lpwstr>
  </property>
</Properties>
</file>