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402" r:id="rId5"/>
    <p:sldId id="403" r:id="rId6"/>
    <p:sldId id="405" r:id="rId7"/>
    <p:sldId id="409" r:id="rId8"/>
    <p:sldId id="411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7C0E-78B4-411E-AB92-59A9E42C048C}" v="12" dt="2025-08-01T02:32:09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981" autoAdjust="0"/>
  </p:normalViewPr>
  <p:slideViewPr>
    <p:cSldViewPr snapToGrid="0">
      <p:cViewPr varScale="1">
        <p:scale>
          <a:sx n="30" d="100"/>
          <a:sy n="30" d="100"/>
        </p:scale>
        <p:origin x="24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7707C0E-78B4-411E-AB92-59A9E42C048C}"/>
    <pc:docChg chg="delSld modSld">
      <pc:chgData name="Art Turner" userId="3240646eb2f21034" providerId="LiveId" clId="{57707C0E-78B4-411E-AB92-59A9E42C048C}" dt="2025-08-01T02:41:43" v="56" actId="6549"/>
      <pc:docMkLst>
        <pc:docMk/>
      </pc:docMkLst>
      <pc:sldChg chg="del">
        <pc:chgData name="Art Turner" userId="3240646eb2f21034" providerId="LiveId" clId="{57707C0E-78B4-411E-AB92-59A9E42C048C}" dt="2025-07-31T21:47:18.618" v="46" actId="47"/>
        <pc:sldMkLst>
          <pc:docMk/>
          <pc:sldMk cId="2293288057" sldId="257"/>
        </pc:sldMkLst>
      </pc:sldChg>
      <pc:sldChg chg="del">
        <pc:chgData name="Art Turner" userId="3240646eb2f21034" providerId="LiveId" clId="{57707C0E-78B4-411E-AB92-59A9E42C048C}" dt="2025-07-31T21:46:54.996" v="12" actId="47"/>
        <pc:sldMkLst>
          <pc:docMk/>
          <pc:sldMk cId="1126583568" sldId="263"/>
        </pc:sldMkLst>
      </pc:sldChg>
      <pc:sldChg chg="del">
        <pc:chgData name="Art Turner" userId="3240646eb2f21034" providerId="LiveId" clId="{57707C0E-78B4-411E-AB92-59A9E42C048C}" dt="2025-07-31T21:46:57.407" v="22" actId="47"/>
        <pc:sldMkLst>
          <pc:docMk/>
          <pc:sldMk cId="3370689939" sldId="267"/>
        </pc:sldMkLst>
      </pc:sldChg>
      <pc:sldChg chg="del">
        <pc:chgData name="Art Turner" userId="3240646eb2f21034" providerId="LiveId" clId="{57707C0E-78B4-411E-AB92-59A9E42C048C}" dt="2025-07-31T21:46:58.138" v="23" actId="47"/>
        <pc:sldMkLst>
          <pc:docMk/>
          <pc:sldMk cId="3357393318" sldId="268"/>
        </pc:sldMkLst>
      </pc:sldChg>
      <pc:sldChg chg="del">
        <pc:chgData name="Art Turner" userId="3240646eb2f21034" providerId="LiveId" clId="{57707C0E-78B4-411E-AB92-59A9E42C048C}" dt="2025-07-31T21:46:58.413" v="24" actId="47"/>
        <pc:sldMkLst>
          <pc:docMk/>
          <pc:sldMk cId="3663721369" sldId="269"/>
        </pc:sldMkLst>
      </pc:sldChg>
      <pc:sldChg chg="del">
        <pc:chgData name="Art Turner" userId="3240646eb2f21034" providerId="LiveId" clId="{57707C0E-78B4-411E-AB92-59A9E42C048C}" dt="2025-07-31T21:47:00.410" v="30" actId="47"/>
        <pc:sldMkLst>
          <pc:docMk/>
          <pc:sldMk cId="2304034574" sldId="270"/>
        </pc:sldMkLst>
      </pc:sldChg>
      <pc:sldChg chg="del">
        <pc:chgData name="Art Turner" userId="3240646eb2f21034" providerId="LiveId" clId="{57707C0E-78B4-411E-AB92-59A9E42C048C}" dt="2025-07-31T21:47:02.731" v="35" actId="47"/>
        <pc:sldMkLst>
          <pc:docMk/>
          <pc:sldMk cId="3642727849" sldId="272"/>
        </pc:sldMkLst>
      </pc:sldChg>
      <pc:sldChg chg="del">
        <pc:chgData name="Art Turner" userId="3240646eb2f21034" providerId="LiveId" clId="{57707C0E-78B4-411E-AB92-59A9E42C048C}" dt="2025-07-31T21:47:04.505" v="38" actId="47"/>
        <pc:sldMkLst>
          <pc:docMk/>
          <pc:sldMk cId="443315815" sldId="273"/>
        </pc:sldMkLst>
      </pc:sldChg>
      <pc:sldChg chg="del">
        <pc:chgData name="Art Turner" userId="3240646eb2f21034" providerId="LiveId" clId="{57707C0E-78B4-411E-AB92-59A9E42C048C}" dt="2025-07-31T21:47:05.072" v="39" actId="47"/>
        <pc:sldMkLst>
          <pc:docMk/>
          <pc:sldMk cId="2443130395" sldId="275"/>
        </pc:sldMkLst>
      </pc:sldChg>
      <pc:sldChg chg="del">
        <pc:chgData name="Art Turner" userId="3240646eb2f21034" providerId="LiveId" clId="{57707C0E-78B4-411E-AB92-59A9E42C048C}" dt="2025-07-31T21:47:05.551" v="40" actId="47"/>
        <pc:sldMkLst>
          <pc:docMk/>
          <pc:sldMk cId="1107822222" sldId="276"/>
        </pc:sldMkLst>
      </pc:sldChg>
      <pc:sldChg chg="del">
        <pc:chgData name="Art Turner" userId="3240646eb2f21034" providerId="LiveId" clId="{57707C0E-78B4-411E-AB92-59A9E42C048C}" dt="2025-07-31T21:47:06.478" v="41" actId="47"/>
        <pc:sldMkLst>
          <pc:docMk/>
          <pc:sldMk cId="4057728935" sldId="277"/>
        </pc:sldMkLst>
      </pc:sldChg>
      <pc:sldChg chg="del">
        <pc:chgData name="Art Turner" userId="3240646eb2f21034" providerId="LiveId" clId="{57707C0E-78B4-411E-AB92-59A9E42C048C}" dt="2025-07-31T21:47:06.785" v="42" actId="47"/>
        <pc:sldMkLst>
          <pc:docMk/>
          <pc:sldMk cId="58797102" sldId="278"/>
        </pc:sldMkLst>
      </pc:sldChg>
      <pc:sldChg chg="del">
        <pc:chgData name="Art Turner" userId="3240646eb2f21034" providerId="LiveId" clId="{57707C0E-78B4-411E-AB92-59A9E42C048C}" dt="2025-07-31T21:47:07.401" v="43" actId="47"/>
        <pc:sldMkLst>
          <pc:docMk/>
          <pc:sldMk cId="1106931011" sldId="279"/>
        </pc:sldMkLst>
      </pc:sldChg>
      <pc:sldChg chg="del">
        <pc:chgData name="Art Turner" userId="3240646eb2f21034" providerId="LiveId" clId="{57707C0E-78B4-411E-AB92-59A9E42C048C}" dt="2025-07-31T21:46:15.715" v="1" actId="47"/>
        <pc:sldMkLst>
          <pc:docMk/>
          <pc:sldMk cId="2381567725" sldId="315"/>
        </pc:sldMkLst>
      </pc:sldChg>
      <pc:sldChg chg="del">
        <pc:chgData name="Art Turner" userId="3240646eb2f21034" providerId="LiveId" clId="{57707C0E-78B4-411E-AB92-59A9E42C048C}" dt="2025-07-31T21:46:17.152" v="2" actId="47"/>
        <pc:sldMkLst>
          <pc:docMk/>
          <pc:sldMk cId="1756362405" sldId="360"/>
        </pc:sldMkLst>
      </pc:sldChg>
      <pc:sldChg chg="del">
        <pc:chgData name="Art Turner" userId="3240646eb2f21034" providerId="LiveId" clId="{57707C0E-78B4-411E-AB92-59A9E42C048C}" dt="2025-07-31T21:47:08.283" v="44" actId="47"/>
        <pc:sldMkLst>
          <pc:docMk/>
          <pc:sldMk cId="1229134966" sldId="392"/>
        </pc:sldMkLst>
      </pc:sldChg>
      <pc:sldChg chg="del">
        <pc:chgData name="Art Turner" userId="3240646eb2f21034" providerId="LiveId" clId="{57707C0E-78B4-411E-AB92-59A9E42C048C}" dt="2025-07-31T21:47:08.927" v="45" actId="47"/>
        <pc:sldMkLst>
          <pc:docMk/>
          <pc:sldMk cId="2362180759" sldId="393"/>
        </pc:sldMkLst>
      </pc:sldChg>
      <pc:sldChg chg="del">
        <pc:chgData name="Art Turner" userId="3240646eb2f21034" providerId="LiveId" clId="{57707C0E-78B4-411E-AB92-59A9E42C048C}" dt="2025-08-01T02:32:25.836" v="51" actId="47"/>
        <pc:sldMkLst>
          <pc:docMk/>
          <pc:sldMk cId="1092793163" sldId="394"/>
        </pc:sldMkLst>
      </pc:sldChg>
      <pc:sldChg chg="modNotesTx">
        <pc:chgData name="Art Turner" userId="3240646eb2f21034" providerId="LiveId" clId="{57707C0E-78B4-411E-AB92-59A9E42C048C}" dt="2025-08-01T02:41:43" v="56" actId="6549"/>
        <pc:sldMkLst>
          <pc:docMk/>
          <pc:sldMk cId="1404916807" sldId="402"/>
        </pc:sldMkLst>
      </pc:sldChg>
      <pc:sldChg chg="modNotesTx">
        <pc:chgData name="Art Turner" userId="3240646eb2f21034" providerId="LiveId" clId="{57707C0E-78B4-411E-AB92-59A9E42C048C}" dt="2025-08-01T02:41:39.012" v="55" actId="6549"/>
        <pc:sldMkLst>
          <pc:docMk/>
          <pc:sldMk cId="547176962" sldId="403"/>
        </pc:sldMkLst>
      </pc:sldChg>
      <pc:sldChg chg="modNotesTx">
        <pc:chgData name="Art Turner" userId="3240646eb2f21034" providerId="LiveId" clId="{57707C0E-78B4-411E-AB92-59A9E42C048C}" dt="2025-08-01T02:41:34.710" v="54" actId="6549"/>
        <pc:sldMkLst>
          <pc:docMk/>
          <pc:sldMk cId="1096970792" sldId="405"/>
        </pc:sldMkLst>
      </pc:sldChg>
      <pc:sldChg chg="del">
        <pc:chgData name="Art Turner" userId="3240646eb2f21034" providerId="LiveId" clId="{57707C0E-78B4-411E-AB92-59A9E42C048C}" dt="2025-07-31T21:46:38.660" v="7" actId="47"/>
        <pc:sldMkLst>
          <pc:docMk/>
          <pc:sldMk cId="2898711491" sldId="406"/>
        </pc:sldMkLst>
      </pc:sldChg>
      <pc:sldChg chg="del">
        <pc:chgData name="Art Turner" userId="3240646eb2f21034" providerId="LiveId" clId="{57707C0E-78B4-411E-AB92-59A9E42C048C}" dt="2025-07-31T21:46:39.229" v="8" actId="47"/>
        <pc:sldMkLst>
          <pc:docMk/>
          <pc:sldMk cId="3000654207" sldId="407"/>
        </pc:sldMkLst>
      </pc:sldChg>
      <pc:sldChg chg="del">
        <pc:chgData name="Art Turner" userId="3240646eb2f21034" providerId="LiveId" clId="{57707C0E-78B4-411E-AB92-59A9E42C048C}" dt="2025-07-31T21:46:39.888" v="9" actId="47"/>
        <pc:sldMkLst>
          <pc:docMk/>
          <pc:sldMk cId="131623095" sldId="408"/>
        </pc:sldMkLst>
      </pc:sldChg>
      <pc:sldChg chg="modNotesTx">
        <pc:chgData name="Art Turner" userId="3240646eb2f21034" providerId="LiveId" clId="{57707C0E-78B4-411E-AB92-59A9E42C048C}" dt="2025-08-01T02:41:30.312" v="53" actId="6549"/>
        <pc:sldMkLst>
          <pc:docMk/>
          <pc:sldMk cId="2821414230" sldId="409"/>
        </pc:sldMkLst>
      </pc:sldChg>
      <pc:sldChg chg="modNotesTx">
        <pc:chgData name="Art Turner" userId="3240646eb2f21034" providerId="LiveId" clId="{57707C0E-78B4-411E-AB92-59A9E42C048C}" dt="2025-08-01T02:41:25.647" v="52" actId="6549"/>
        <pc:sldMkLst>
          <pc:docMk/>
          <pc:sldMk cId="2228160280" sldId="411"/>
        </pc:sldMkLst>
      </pc:sldChg>
      <pc:sldChg chg="del">
        <pc:chgData name="Art Turner" userId="3240646eb2f21034" providerId="LiveId" clId="{57707C0E-78B4-411E-AB92-59A9E42C048C}" dt="2025-07-31T21:46:55.365" v="13" actId="47"/>
        <pc:sldMkLst>
          <pc:docMk/>
          <pc:sldMk cId="3809965978" sldId="412"/>
        </pc:sldMkLst>
      </pc:sldChg>
      <pc:sldChg chg="del">
        <pc:chgData name="Art Turner" userId="3240646eb2f21034" providerId="LiveId" clId="{57707C0E-78B4-411E-AB92-59A9E42C048C}" dt="2025-07-31T21:46:56.347" v="17" actId="47"/>
        <pc:sldMkLst>
          <pc:docMk/>
          <pc:sldMk cId="992250756" sldId="413"/>
        </pc:sldMkLst>
      </pc:sldChg>
      <pc:sldChg chg="del">
        <pc:chgData name="Art Turner" userId="3240646eb2f21034" providerId="LiveId" clId="{57707C0E-78B4-411E-AB92-59A9E42C048C}" dt="2025-07-31T21:46:56.568" v="18" actId="47"/>
        <pc:sldMkLst>
          <pc:docMk/>
          <pc:sldMk cId="2447304658" sldId="414"/>
        </pc:sldMkLst>
      </pc:sldChg>
      <pc:sldChg chg="del">
        <pc:chgData name="Art Turner" userId="3240646eb2f21034" providerId="LiveId" clId="{57707C0E-78B4-411E-AB92-59A9E42C048C}" dt="2025-07-31T21:46:56.761" v="19" actId="47"/>
        <pc:sldMkLst>
          <pc:docMk/>
          <pc:sldMk cId="2571325058" sldId="415"/>
        </pc:sldMkLst>
      </pc:sldChg>
      <pc:sldChg chg="del">
        <pc:chgData name="Art Turner" userId="3240646eb2f21034" providerId="LiveId" clId="{57707C0E-78B4-411E-AB92-59A9E42C048C}" dt="2025-07-31T21:46:57.191" v="21" actId="47"/>
        <pc:sldMkLst>
          <pc:docMk/>
          <pc:sldMk cId="2911589314" sldId="416"/>
        </pc:sldMkLst>
      </pc:sldChg>
      <pc:sldChg chg="del">
        <pc:chgData name="Art Turner" userId="3240646eb2f21034" providerId="LiveId" clId="{57707C0E-78B4-411E-AB92-59A9E42C048C}" dt="2025-07-31T21:47:01.879" v="33" actId="47"/>
        <pc:sldMkLst>
          <pc:docMk/>
          <pc:sldMk cId="1369836441" sldId="422"/>
        </pc:sldMkLst>
      </pc:sldChg>
      <pc:sldChg chg="del">
        <pc:chgData name="Art Turner" userId="3240646eb2f21034" providerId="LiveId" clId="{57707C0E-78B4-411E-AB92-59A9E42C048C}" dt="2025-07-31T21:47:02.100" v="34" actId="47"/>
        <pc:sldMkLst>
          <pc:docMk/>
          <pc:sldMk cId="1392861583" sldId="423"/>
        </pc:sldMkLst>
      </pc:sldChg>
      <pc:sldChg chg="del">
        <pc:chgData name="Art Turner" userId="3240646eb2f21034" providerId="LiveId" clId="{57707C0E-78B4-411E-AB92-59A9E42C048C}" dt="2025-07-31T21:47:03.262" v="36" actId="47"/>
        <pc:sldMkLst>
          <pc:docMk/>
          <pc:sldMk cId="3423605659" sldId="424"/>
        </pc:sldMkLst>
      </pc:sldChg>
      <pc:sldChg chg="del">
        <pc:chgData name="Art Turner" userId="3240646eb2f21034" providerId="LiveId" clId="{57707C0E-78B4-411E-AB92-59A9E42C048C}" dt="2025-07-31T21:46:55.680" v="14" actId="47"/>
        <pc:sldMkLst>
          <pc:docMk/>
          <pc:sldMk cId="1280987111" sldId="432"/>
        </pc:sldMkLst>
      </pc:sldChg>
      <pc:sldChg chg="del">
        <pc:chgData name="Art Turner" userId="3240646eb2f21034" providerId="LiveId" clId="{57707C0E-78B4-411E-AB92-59A9E42C048C}" dt="2025-07-31T21:46:55.901" v="15" actId="47"/>
        <pc:sldMkLst>
          <pc:docMk/>
          <pc:sldMk cId="798221338" sldId="433"/>
        </pc:sldMkLst>
      </pc:sldChg>
      <pc:sldChg chg="del">
        <pc:chgData name="Art Turner" userId="3240646eb2f21034" providerId="LiveId" clId="{57707C0E-78B4-411E-AB92-59A9E42C048C}" dt="2025-07-31T21:46:56.146" v="16" actId="47"/>
        <pc:sldMkLst>
          <pc:docMk/>
          <pc:sldMk cId="3473623467" sldId="434"/>
        </pc:sldMkLst>
      </pc:sldChg>
      <pc:sldChg chg="del">
        <pc:chgData name="Art Turner" userId="3240646eb2f21034" providerId="LiveId" clId="{57707C0E-78B4-411E-AB92-59A9E42C048C}" dt="2025-07-31T21:46:56.997" v="20" actId="47"/>
        <pc:sldMkLst>
          <pc:docMk/>
          <pc:sldMk cId="561316684" sldId="435"/>
        </pc:sldMkLst>
      </pc:sldChg>
      <pc:sldChg chg="del">
        <pc:chgData name="Art Turner" userId="3240646eb2f21034" providerId="LiveId" clId="{57707C0E-78B4-411E-AB92-59A9E42C048C}" dt="2025-07-31T21:46:58.644" v="25" actId="47"/>
        <pc:sldMkLst>
          <pc:docMk/>
          <pc:sldMk cId="111464035" sldId="436"/>
        </pc:sldMkLst>
      </pc:sldChg>
      <pc:sldChg chg="del">
        <pc:chgData name="Art Turner" userId="3240646eb2f21034" providerId="LiveId" clId="{57707C0E-78B4-411E-AB92-59A9E42C048C}" dt="2025-07-31T21:46:59.343" v="27" actId="47"/>
        <pc:sldMkLst>
          <pc:docMk/>
          <pc:sldMk cId="1880968092" sldId="437"/>
        </pc:sldMkLst>
      </pc:sldChg>
      <pc:sldChg chg="del">
        <pc:chgData name="Art Turner" userId="3240646eb2f21034" providerId="LiveId" clId="{57707C0E-78B4-411E-AB92-59A9E42C048C}" dt="2025-07-31T21:46:58.886" v="26" actId="47"/>
        <pc:sldMkLst>
          <pc:docMk/>
          <pc:sldMk cId="140921003" sldId="438"/>
        </pc:sldMkLst>
      </pc:sldChg>
      <pc:sldChg chg="del">
        <pc:chgData name="Art Turner" userId="3240646eb2f21034" providerId="LiveId" clId="{57707C0E-78B4-411E-AB92-59A9E42C048C}" dt="2025-07-31T21:47:00.081" v="29" actId="47"/>
        <pc:sldMkLst>
          <pc:docMk/>
          <pc:sldMk cId="2945271296" sldId="440"/>
        </pc:sldMkLst>
      </pc:sldChg>
      <pc:sldChg chg="del">
        <pc:chgData name="Art Turner" userId="3240646eb2f21034" providerId="LiveId" clId="{57707C0E-78B4-411E-AB92-59A9E42C048C}" dt="2025-07-31T21:46:59.651" v="28" actId="47"/>
        <pc:sldMkLst>
          <pc:docMk/>
          <pc:sldMk cId="2754327896" sldId="441"/>
        </pc:sldMkLst>
      </pc:sldChg>
      <pc:sldChg chg="del">
        <pc:chgData name="Art Turner" userId="3240646eb2f21034" providerId="LiveId" clId="{57707C0E-78B4-411E-AB92-59A9E42C048C}" dt="2025-07-31T21:47:00.628" v="31" actId="47"/>
        <pc:sldMkLst>
          <pc:docMk/>
          <pc:sldMk cId="1588471619" sldId="442"/>
        </pc:sldMkLst>
      </pc:sldChg>
      <pc:sldChg chg="del">
        <pc:chgData name="Art Turner" userId="3240646eb2f21034" providerId="LiveId" clId="{57707C0E-78B4-411E-AB92-59A9E42C048C}" dt="2025-07-31T21:47:01.060" v="32" actId="47"/>
        <pc:sldMkLst>
          <pc:docMk/>
          <pc:sldMk cId="752475367" sldId="443"/>
        </pc:sldMkLst>
      </pc:sldChg>
      <pc:sldChg chg="del">
        <pc:chgData name="Art Turner" userId="3240646eb2f21034" providerId="LiveId" clId="{57707C0E-78B4-411E-AB92-59A9E42C048C}" dt="2025-07-31T21:47:03.910" v="37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15.xml"/><Relationship Id="rId3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005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F5-2F7C-9B40-3B18-CBB1143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Legal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B54-5DC3-D664-4CAE-003FDDF2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classifies cities as </a:t>
            </a:r>
            <a:r>
              <a:rPr lang="en-US" b="1" dirty="0"/>
              <a:t>general-law</a:t>
            </a:r>
            <a:r>
              <a:rPr lang="en-US" dirty="0"/>
              <a:t> (almost 900, mostly smaller cities) or </a:t>
            </a:r>
            <a:r>
              <a:rPr lang="en-US" b="1" dirty="0"/>
              <a:t>home-rule</a:t>
            </a:r>
            <a:r>
              <a:rPr lang="en-US" dirty="0"/>
              <a:t> (about 350, mostly larger cities).</a:t>
            </a:r>
          </a:p>
          <a:p>
            <a:r>
              <a:rPr lang="en-US" dirty="0"/>
              <a:t>General-law cities adopt a charter prescribed by Texas legislature (for communities of 201+ people).</a:t>
            </a:r>
          </a:p>
          <a:p>
            <a:r>
              <a:rPr lang="en-US" dirty="0"/>
              <a:t>Home-rule cities draft a local charter (for cities of 5,000+ people) that outlines powers, salaries, terms, and procedures for city operations.</a:t>
            </a:r>
          </a:p>
          <a:p>
            <a:r>
              <a:rPr lang="en-US" dirty="0"/>
              <a:t>Home-rule cities have greater flexibility and unique powers like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initiative</a:t>
            </a:r>
            <a:r>
              <a:rPr lang="en-US" dirty="0"/>
              <a:t>, and </a:t>
            </a:r>
            <a:r>
              <a:rPr lang="en-US" b="1" dirty="0"/>
              <a:t>referendum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Strong Mayor-Council</a:t>
            </a:r>
          </a:p>
          <a:p>
            <a:pPr lvl="1"/>
            <a:r>
              <a:rPr lang="en-US" dirty="0"/>
              <a:t>Mayor is chief administrator and political head.</a:t>
            </a:r>
          </a:p>
          <a:p>
            <a:pPr lvl="1"/>
            <a:r>
              <a:rPr lang="en-US" dirty="0"/>
              <a:t>Mayor elected at large, has appointment and removal power.</a:t>
            </a:r>
          </a:p>
          <a:p>
            <a:pPr lvl="1"/>
            <a:r>
              <a:rPr lang="en-US" dirty="0"/>
              <a:t>Critics argue potential for corruption.</a:t>
            </a:r>
          </a:p>
          <a:p>
            <a:r>
              <a:rPr lang="en-US" b="1" dirty="0"/>
              <a:t>Weak Mayor-Council</a:t>
            </a:r>
          </a:p>
          <a:p>
            <a:pPr lvl="1"/>
            <a:r>
              <a:rPr lang="en-US" dirty="0"/>
              <a:t>Mayor shares power with city council.</a:t>
            </a:r>
          </a:p>
          <a:p>
            <a:pPr lvl="1"/>
            <a:r>
              <a:rPr lang="en-US" dirty="0"/>
              <a:t>Used by smaller cities, mayor's powers are limited.</a:t>
            </a:r>
          </a:p>
          <a:p>
            <a:pPr lvl="1"/>
            <a:r>
              <a:rPr lang="en-US" dirty="0"/>
              <a:t>Day-to-day operations managed by a city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214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Council-Manager</a:t>
            </a:r>
          </a:p>
          <a:p>
            <a:pPr lvl="1"/>
            <a:r>
              <a:rPr lang="en-US" dirty="0"/>
              <a:t>Dominant (90%) in Texas's home-rule cities.</a:t>
            </a:r>
          </a:p>
          <a:p>
            <a:pPr lvl="1"/>
            <a:r>
              <a:rPr lang="en-US" dirty="0"/>
              <a:t>Mayor has limited powers; city manager executes decisions.</a:t>
            </a:r>
          </a:p>
          <a:p>
            <a:pPr lvl="1"/>
            <a:r>
              <a:rPr lang="en-US" dirty="0"/>
              <a:t>Critics point out lack of clear leader for citizens.</a:t>
            </a:r>
          </a:p>
          <a:p>
            <a:r>
              <a:rPr lang="en-US" b="1" dirty="0"/>
              <a:t>Commission</a:t>
            </a:r>
          </a:p>
          <a:p>
            <a:pPr lvl="1"/>
            <a:r>
              <a:rPr lang="en-US" dirty="0"/>
              <a:t>Each department managed by a single commissioner.</a:t>
            </a:r>
          </a:p>
          <a:p>
            <a:pPr lvl="1"/>
            <a:r>
              <a:rPr lang="en-US" dirty="0"/>
              <a:t>Rare in Texas, criticized for lack of chief executive.</a:t>
            </a:r>
          </a:p>
        </p:txBody>
      </p:sp>
    </p:spTree>
    <p:extLst>
      <p:ext uri="{BB962C8B-B14F-4D97-AF65-F5344CB8AC3E}">
        <p14:creationId xmlns:p14="http://schemas.microsoft.com/office/powerpoint/2010/main" val="222816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1748</TotalTime>
  <Words>366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Local Politics in Context: Local Governments and Federalism</vt:lpstr>
      <vt:lpstr>Local Politics in Context: Grassroots Challenges</vt:lpstr>
      <vt:lpstr>Municipal Governments: Legal Status</vt:lpstr>
      <vt:lpstr>Municipal Governments: Forms of Municipal Government (1 of 2)</vt:lpstr>
      <vt:lpstr>Municipal Governments: Forms of Municipal Government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2025-08-01T02:41:43Z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