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1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27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829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65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4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39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849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65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53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8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4F92-AE57-45FE-97AD-ADB495EA8857}" type="datetimeFigureOut">
              <a:rPr lang="fi-FI" smtClean="0"/>
              <a:t>26.6.2023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0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DSDBA Project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Investigating</a:t>
            </a:r>
            <a:r>
              <a:rPr lang="fi-FI" dirty="0" smtClean="0"/>
              <a:t> </a:t>
            </a:r>
            <a:r>
              <a:rPr lang="fi-FI" dirty="0" err="1" smtClean="0"/>
              <a:t>bankdata</a:t>
            </a:r>
            <a:r>
              <a:rPr lang="fi-FI" dirty="0" smtClean="0"/>
              <a:t>-dataset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92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Dataset 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Downloaded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Kaggle</a:t>
            </a:r>
            <a:r>
              <a:rPr lang="fi-FI" dirty="0" smtClean="0"/>
              <a:t>.</a:t>
            </a:r>
          </a:p>
          <a:p>
            <a:r>
              <a:rPr lang="fi-FI" dirty="0" smtClean="0"/>
              <a:t>Bank </a:t>
            </a:r>
            <a:r>
              <a:rPr lang="fi-FI" dirty="0" smtClean="0"/>
              <a:t>data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presumably</a:t>
            </a:r>
            <a:r>
              <a:rPr lang="fi-FI" dirty="0" smtClean="0"/>
              <a:t> USA, </a:t>
            </a:r>
            <a:r>
              <a:rPr lang="fi-FI" dirty="0" err="1" smtClean="0"/>
              <a:t>California</a:t>
            </a:r>
            <a:r>
              <a:rPr lang="fi-FI" dirty="0" smtClean="0"/>
              <a:t> (</a:t>
            </a:r>
            <a:r>
              <a:rPr lang="fi-FI" dirty="0" err="1" smtClean="0"/>
              <a:t>based</a:t>
            </a:r>
            <a:r>
              <a:rPr lang="fi-FI" dirty="0" smtClean="0"/>
              <a:t> on ZIP </a:t>
            </a:r>
            <a:r>
              <a:rPr lang="fi-FI" dirty="0" err="1" smtClean="0"/>
              <a:t>codes</a:t>
            </a:r>
            <a:r>
              <a:rPr lang="fi-FI" dirty="0" smtClean="0"/>
              <a:t>), 5000 </a:t>
            </a:r>
            <a:r>
              <a:rPr lang="fi-FI" dirty="0" err="1" smtClean="0"/>
              <a:t>entries</a:t>
            </a:r>
            <a:r>
              <a:rPr lang="fi-FI" dirty="0" smtClean="0"/>
              <a:t>.</a:t>
            </a:r>
          </a:p>
          <a:p>
            <a:r>
              <a:rPr lang="fi-FI" dirty="0" smtClean="0"/>
              <a:t>Data </a:t>
            </a:r>
            <a:r>
              <a:rPr lang="fi-FI" dirty="0" err="1" smtClean="0"/>
              <a:t>contains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customer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There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no </a:t>
            </a:r>
            <a:r>
              <a:rPr lang="fi-FI" dirty="0" err="1" smtClean="0"/>
              <a:t>missing</a:t>
            </a:r>
            <a:r>
              <a:rPr lang="fi-FI" dirty="0" smtClean="0"/>
              <a:t> data in </a:t>
            </a:r>
            <a:r>
              <a:rPr lang="fi-FI" dirty="0" err="1" smtClean="0"/>
              <a:t>the</a:t>
            </a:r>
            <a:r>
              <a:rPr lang="fi-FI" dirty="0" smtClean="0"/>
              <a:t> dataset.</a:t>
            </a:r>
          </a:p>
          <a:p>
            <a:r>
              <a:rPr lang="fi-FI" dirty="0" smtClean="0"/>
              <a:t>Data </a:t>
            </a:r>
            <a:r>
              <a:rPr lang="fi-FI" dirty="0" err="1" smtClean="0"/>
              <a:t>has</a:t>
            </a:r>
            <a:r>
              <a:rPr lang="fi-FI" dirty="0" smtClean="0"/>
              <a:t> 14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values</a:t>
            </a:r>
            <a:endParaRPr lang="fi-FI" dirty="0" smtClean="0"/>
          </a:p>
          <a:p>
            <a:r>
              <a:rPr lang="en-US" dirty="0" smtClean="0"/>
              <a:t>ID, Age, Experience, Income, ZIP Code, Family, </a:t>
            </a:r>
            <a:r>
              <a:rPr lang="en-US" dirty="0" err="1" smtClean="0"/>
              <a:t>CCAvg</a:t>
            </a:r>
            <a:r>
              <a:rPr lang="en-US" dirty="0" smtClean="0"/>
              <a:t>, Education, Mortgage, Personal Loan, Securities Account, CD Account, Online, </a:t>
            </a:r>
            <a:r>
              <a:rPr lang="en-US" dirty="0" err="1" smtClean="0"/>
              <a:t>CreditCard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845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Pipeline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Data </a:t>
            </a:r>
            <a:r>
              <a:rPr lang="fi-FI" dirty="0" err="1" smtClean="0"/>
              <a:t>download</a:t>
            </a:r>
            <a:endParaRPr lang="fi-FI" dirty="0" smtClean="0"/>
          </a:p>
          <a:p>
            <a:r>
              <a:rPr lang="fi-FI" dirty="0" err="1" smtClean="0"/>
              <a:t>Convert</a:t>
            </a:r>
            <a:r>
              <a:rPr lang="fi-FI" dirty="0" smtClean="0"/>
              <a:t> to </a:t>
            </a:r>
            <a:r>
              <a:rPr lang="fi-FI" dirty="0" err="1" smtClean="0"/>
              <a:t>excel</a:t>
            </a:r>
            <a:r>
              <a:rPr lang="fi-FI" dirty="0" smtClean="0"/>
              <a:t> to </a:t>
            </a:r>
            <a:r>
              <a:rPr lang="fi-FI" dirty="0" err="1" smtClean="0"/>
              <a:t>csv</a:t>
            </a:r>
            <a:endParaRPr lang="fi-FI" dirty="0"/>
          </a:p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csv</a:t>
            </a:r>
            <a:r>
              <a:rPr lang="fi-FI" dirty="0" smtClean="0"/>
              <a:t> to </a:t>
            </a:r>
            <a:r>
              <a:rPr lang="fi-FI" dirty="0" err="1" smtClean="0"/>
              <a:t>Hadoop</a:t>
            </a:r>
            <a:endParaRPr lang="fi-FI" dirty="0" smtClean="0"/>
          </a:p>
          <a:p>
            <a:r>
              <a:rPr lang="fi-FI" dirty="0" err="1" smtClean="0"/>
              <a:t>Map-reduce</a:t>
            </a:r>
            <a:r>
              <a:rPr lang="fi-FI" dirty="0" smtClean="0"/>
              <a:t> to </a:t>
            </a:r>
            <a:r>
              <a:rPr lang="fi-FI" dirty="0" err="1" smtClean="0"/>
              <a:t>modify</a:t>
            </a:r>
            <a:r>
              <a:rPr lang="fi-FI" dirty="0" smtClean="0"/>
              <a:t> data and </a:t>
            </a:r>
            <a:r>
              <a:rPr lang="fi-FI" dirty="0" err="1" smtClean="0"/>
              <a:t>save</a:t>
            </a:r>
            <a:r>
              <a:rPr lang="fi-FI" dirty="0" smtClean="0"/>
              <a:t> to </a:t>
            </a:r>
            <a:r>
              <a:rPr lang="fi-FI" dirty="0" err="1"/>
              <a:t>M</a:t>
            </a:r>
            <a:r>
              <a:rPr lang="fi-FI" dirty="0" err="1" smtClean="0"/>
              <a:t>ongoDB</a:t>
            </a:r>
            <a:endParaRPr lang="fi-FI" dirty="0" smtClean="0"/>
          </a:p>
          <a:p>
            <a:pPr lvl="1"/>
            <a:r>
              <a:rPr lang="fi-FI" dirty="0" err="1" smtClean="0"/>
              <a:t>Move</a:t>
            </a:r>
            <a:r>
              <a:rPr lang="fi-FI" dirty="0" smtClean="0"/>
              <a:t> ZIP-</a:t>
            </a:r>
            <a:r>
              <a:rPr lang="fi-FI" dirty="0" err="1" smtClean="0"/>
              <a:t>code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start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(</a:t>
            </a:r>
            <a:r>
              <a:rPr lang="fi-FI" dirty="0" err="1" smtClean="0"/>
              <a:t>column</a:t>
            </a:r>
            <a:r>
              <a:rPr lang="fi-FI" dirty="0" smtClean="0"/>
              <a:t> 0)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mapper</a:t>
            </a:r>
            <a:endParaRPr lang="fi-FI" dirty="0" smtClean="0"/>
          </a:p>
          <a:p>
            <a:pPr lvl="1"/>
            <a:r>
              <a:rPr lang="fi-FI" dirty="0" err="1" smtClean="0"/>
              <a:t>Sort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result</a:t>
            </a:r>
            <a:endParaRPr lang="fi-FI" dirty="0" smtClean="0"/>
          </a:p>
          <a:p>
            <a:pPr lvl="1"/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new</a:t>
            </a:r>
            <a:r>
              <a:rPr lang="fi-FI" dirty="0" smtClean="0"/>
              <a:t> </a:t>
            </a:r>
            <a:r>
              <a:rPr lang="fi-FI" dirty="0" err="1" smtClean="0"/>
              <a:t>table</a:t>
            </a:r>
            <a:r>
              <a:rPr lang="fi-FI" dirty="0" smtClean="0"/>
              <a:t> to </a:t>
            </a:r>
            <a:r>
              <a:rPr lang="fi-FI" dirty="0" err="1" smtClean="0"/>
              <a:t>mongoDB</a:t>
            </a:r>
            <a:r>
              <a:rPr lang="fi-FI" dirty="0" smtClean="0"/>
              <a:t>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reducer</a:t>
            </a:r>
            <a:endParaRPr lang="fi-FI" dirty="0" smtClean="0"/>
          </a:p>
          <a:p>
            <a:pPr lvl="1"/>
            <a:r>
              <a:rPr lang="fi-FI" dirty="0" err="1" smtClean="0"/>
              <a:t>Print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 of </a:t>
            </a:r>
            <a:r>
              <a:rPr lang="fi-FI" dirty="0" err="1" smtClean="0"/>
              <a:t>customers</a:t>
            </a:r>
            <a:r>
              <a:rPr lang="fi-FI" dirty="0" smtClean="0"/>
              <a:t> per ZIP-</a:t>
            </a:r>
            <a:r>
              <a:rPr lang="fi-FI" dirty="0" err="1" smtClean="0"/>
              <a:t>code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Spark</a:t>
            </a:r>
            <a:r>
              <a:rPr lang="fi-FI" dirty="0" smtClean="0"/>
              <a:t>???</a:t>
            </a:r>
          </a:p>
          <a:p>
            <a:r>
              <a:rPr lang="fi-FI" dirty="0" err="1" smtClean="0"/>
              <a:t>Verify</a:t>
            </a:r>
            <a:r>
              <a:rPr lang="fi-FI" dirty="0" smtClean="0"/>
              <a:t> </a:t>
            </a:r>
            <a:r>
              <a:rPr lang="fi-FI" dirty="0" err="1" smtClean="0"/>
              <a:t>hypotheses</a:t>
            </a:r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88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Hadoop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CSV-</a:t>
            </a:r>
            <a:r>
              <a:rPr lang="fi-FI" dirty="0" err="1" smtClean="0"/>
              <a:t>file</a:t>
            </a:r>
            <a:r>
              <a:rPr lang="fi-FI" dirty="0" smtClean="0"/>
              <a:t> is </a:t>
            </a:r>
            <a:r>
              <a:rPr lang="fi-FI" dirty="0" err="1" smtClean="0"/>
              <a:t>stored</a:t>
            </a:r>
            <a:r>
              <a:rPr lang="fi-FI" dirty="0" smtClean="0"/>
              <a:t> in </a:t>
            </a:r>
            <a:r>
              <a:rPr lang="fi-FI" dirty="0" err="1" smtClean="0"/>
              <a:t>Hadoop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22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Map</a:t>
            </a:r>
            <a:r>
              <a:rPr lang="fi-FI" dirty="0" err="1"/>
              <a:t>-</a:t>
            </a:r>
            <a:r>
              <a:rPr lang="fi-FI" dirty="0" err="1" smtClean="0"/>
              <a:t>reduce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Map-reduce</a:t>
            </a:r>
            <a:r>
              <a:rPr lang="fi-FI" dirty="0" smtClean="0"/>
              <a:t> is </a:t>
            </a:r>
            <a:r>
              <a:rPr lang="fi-FI" dirty="0" err="1" smtClean="0"/>
              <a:t>used</a:t>
            </a:r>
            <a:r>
              <a:rPr lang="fi-FI" dirty="0" smtClean="0"/>
              <a:t> to </a:t>
            </a:r>
            <a:r>
              <a:rPr lang="fi-FI" dirty="0" err="1" smtClean="0"/>
              <a:t>store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data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/>
              <a:t>M</a:t>
            </a:r>
            <a:r>
              <a:rPr lang="fi-FI" dirty="0" err="1" smtClean="0"/>
              <a:t>ongoDB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original</a:t>
            </a:r>
            <a:r>
              <a:rPr lang="fi-FI" dirty="0" smtClean="0"/>
              <a:t> CSV-</a:t>
            </a:r>
            <a:r>
              <a:rPr lang="fi-FI" dirty="0" err="1" smtClean="0"/>
              <a:t>file</a:t>
            </a:r>
            <a:r>
              <a:rPr lang="fi-FI" dirty="0" smtClean="0"/>
              <a:t> is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modified</a:t>
            </a:r>
            <a:r>
              <a:rPr lang="fi-FI" dirty="0" smtClean="0"/>
              <a:t> </a:t>
            </a:r>
            <a:r>
              <a:rPr lang="fi-FI" dirty="0" err="1" smtClean="0"/>
              <a:t>prior</a:t>
            </a:r>
            <a:r>
              <a:rPr lang="fi-FI" dirty="0" smtClean="0"/>
              <a:t> to </a:t>
            </a:r>
            <a:r>
              <a:rPr lang="fi-FI" dirty="0" err="1" smtClean="0"/>
              <a:t>saving</a:t>
            </a:r>
            <a:r>
              <a:rPr lang="fi-FI" dirty="0" smtClean="0"/>
              <a:t> it to </a:t>
            </a:r>
            <a:r>
              <a:rPr lang="fi-FI" dirty="0" err="1" smtClean="0"/>
              <a:t>database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Customers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grouped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ZIP </a:t>
            </a:r>
            <a:r>
              <a:rPr lang="fi-FI" dirty="0" err="1" smtClean="0"/>
              <a:t>Code</a:t>
            </a:r>
            <a:r>
              <a:rPr lang="fi-FI" dirty="0" smtClean="0"/>
              <a:t>.</a:t>
            </a:r>
          </a:p>
          <a:p>
            <a:pPr lvl="1"/>
            <a:r>
              <a:rPr lang="fi-FI" dirty="0" err="1" smtClean="0"/>
              <a:t>This</a:t>
            </a:r>
            <a:r>
              <a:rPr lang="fi-FI" dirty="0" smtClean="0"/>
              <a:t> is </a:t>
            </a:r>
            <a:r>
              <a:rPr lang="fi-FI" dirty="0" err="1" smtClean="0"/>
              <a:t>done</a:t>
            </a:r>
            <a:r>
              <a:rPr lang="fi-FI" dirty="0" smtClean="0"/>
              <a:t> to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about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data.</a:t>
            </a:r>
          </a:p>
          <a:p>
            <a:pPr lvl="1"/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49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Hypothesis</a:t>
            </a:r>
            <a:r>
              <a:rPr lang="fi-FI" dirty="0" smtClean="0"/>
              <a:t> 1: </a:t>
            </a:r>
            <a:r>
              <a:rPr lang="fi-FI" i="1" dirty="0" smtClean="0"/>
              <a:t>Young </a:t>
            </a:r>
            <a:r>
              <a:rPr lang="fi-FI" i="1" dirty="0" err="1" smtClean="0"/>
              <a:t>people</a:t>
            </a:r>
            <a:r>
              <a:rPr lang="fi-FI" i="1" dirty="0" smtClean="0"/>
              <a:t> </a:t>
            </a:r>
            <a:r>
              <a:rPr lang="fi-FI" i="1" dirty="0" err="1" smtClean="0"/>
              <a:t>use</a:t>
            </a:r>
            <a:r>
              <a:rPr lang="fi-FI" i="1" dirty="0" smtClean="0"/>
              <a:t> </a:t>
            </a:r>
            <a:r>
              <a:rPr lang="fi-FI" i="1" dirty="0" err="1" smtClean="0"/>
              <a:t>more</a:t>
            </a:r>
            <a:r>
              <a:rPr lang="fi-FI" i="1" dirty="0" smtClean="0"/>
              <a:t> money (</a:t>
            </a:r>
            <a:r>
              <a:rPr lang="fi-FI" i="1" dirty="0" err="1" smtClean="0"/>
              <a:t>credit</a:t>
            </a:r>
            <a:r>
              <a:rPr lang="fi-FI" i="1" dirty="0" smtClean="0"/>
              <a:t> </a:t>
            </a:r>
            <a:r>
              <a:rPr lang="fi-FI" i="1" dirty="0" err="1" smtClean="0"/>
              <a:t>card</a:t>
            </a:r>
            <a:r>
              <a:rPr lang="fi-FI" i="1" dirty="0" smtClean="0"/>
              <a:t>) </a:t>
            </a:r>
            <a:r>
              <a:rPr lang="fi-FI" i="1" dirty="0" err="1" smtClean="0"/>
              <a:t>propotionally</a:t>
            </a:r>
            <a:r>
              <a:rPr lang="fi-FI" i="1" dirty="0" smtClean="0"/>
              <a:t> to </a:t>
            </a:r>
            <a:r>
              <a:rPr lang="fi-FI" i="1" dirty="0" err="1" smtClean="0"/>
              <a:t>their</a:t>
            </a:r>
            <a:r>
              <a:rPr lang="fi-FI" i="1" dirty="0" smtClean="0"/>
              <a:t> </a:t>
            </a:r>
            <a:r>
              <a:rPr lang="fi-FI" i="1" dirty="0" err="1" smtClean="0"/>
              <a:t>income</a:t>
            </a:r>
            <a:r>
              <a:rPr lang="fi-FI" i="1" dirty="0"/>
              <a:t> </a:t>
            </a:r>
            <a:r>
              <a:rPr lang="fi-FI" i="1" dirty="0" err="1" smtClean="0"/>
              <a:t>than</a:t>
            </a:r>
            <a:r>
              <a:rPr lang="fi-FI" i="1" dirty="0"/>
              <a:t> </a:t>
            </a:r>
            <a:r>
              <a:rPr lang="fi-FI" i="1" dirty="0" err="1" smtClean="0"/>
              <a:t>older</a:t>
            </a:r>
            <a:r>
              <a:rPr lang="fi-FI" i="1" dirty="0" smtClean="0"/>
              <a:t> </a:t>
            </a:r>
            <a:r>
              <a:rPr lang="fi-FI" i="1" dirty="0" err="1" smtClean="0"/>
              <a:t>people</a:t>
            </a:r>
            <a:r>
              <a:rPr lang="fi-FI" i="1" dirty="0" smtClean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Young </a:t>
            </a:r>
            <a:r>
              <a:rPr lang="fi-FI" dirty="0" err="1" smtClean="0"/>
              <a:t>people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everyone</a:t>
            </a:r>
            <a:r>
              <a:rPr lang="fi-FI" dirty="0" smtClean="0"/>
              <a:t> &lt; 44 </a:t>
            </a:r>
            <a:r>
              <a:rPr lang="fi-FI" dirty="0" err="1" smtClean="0"/>
              <a:t>years</a:t>
            </a:r>
            <a:r>
              <a:rPr lang="fi-FI" dirty="0" smtClean="0"/>
              <a:t> </a:t>
            </a:r>
            <a:r>
              <a:rPr lang="fi-FI" dirty="0" err="1" smtClean="0"/>
              <a:t>old</a:t>
            </a:r>
            <a:r>
              <a:rPr lang="fi-FI" dirty="0" smtClean="0"/>
              <a:t>. (</a:t>
            </a:r>
            <a:r>
              <a:rPr lang="fi-FI" dirty="0" err="1" smtClean="0"/>
              <a:t>check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Income</a:t>
            </a:r>
            <a:r>
              <a:rPr lang="fi-FI" dirty="0" smtClean="0"/>
              <a:t> </a:t>
            </a:r>
            <a:r>
              <a:rPr lang="fi-FI" dirty="0" err="1" smtClean="0"/>
              <a:t>average</a:t>
            </a:r>
            <a:r>
              <a:rPr lang="fi-FI" dirty="0" smtClean="0"/>
              <a:t>: 75.94k/</a:t>
            </a:r>
            <a:r>
              <a:rPr lang="fi-FI" dirty="0" err="1" smtClean="0"/>
              <a:t>year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Credit </a:t>
            </a:r>
            <a:r>
              <a:rPr lang="fi-FI" dirty="0" err="1" smtClean="0"/>
              <a:t>card</a:t>
            </a:r>
            <a:r>
              <a:rPr lang="fi-FI" dirty="0" smtClean="0"/>
              <a:t> </a:t>
            </a:r>
            <a:r>
              <a:rPr lang="fi-FI" dirty="0" err="1" smtClean="0"/>
              <a:t>average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: 2.02k/</a:t>
            </a:r>
            <a:r>
              <a:rPr lang="fi-FI" dirty="0" err="1" smtClean="0"/>
              <a:t>month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~32% of </a:t>
            </a:r>
            <a:r>
              <a:rPr lang="fi-FI" dirty="0" err="1" smtClean="0"/>
              <a:t>income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per </a:t>
            </a:r>
            <a:r>
              <a:rPr lang="fi-FI" dirty="0" err="1" smtClean="0"/>
              <a:t>month</a:t>
            </a:r>
            <a:r>
              <a:rPr lang="fi-FI" dirty="0" smtClean="0"/>
              <a:t>.</a:t>
            </a:r>
          </a:p>
          <a:p>
            <a:r>
              <a:rPr lang="fi-FI" dirty="0" smtClean="0"/>
              <a:t>Old </a:t>
            </a:r>
            <a:r>
              <a:rPr lang="fi-FI" dirty="0" err="1" smtClean="0"/>
              <a:t>people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everyone</a:t>
            </a:r>
            <a:r>
              <a:rPr lang="fi-FI" dirty="0" smtClean="0"/>
              <a:t> &gt;= 44 </a:t>
            </a:r>
            <a:r>
              <a:rPr lang="fi-FI" dirty="0" err="1" smtClean="0"/>
              <a:t>years</a:t>
            </a:r>
            <a:r>
              <a:rPr lang="fi-FI" dirty="0" smtClean="0"/>
              <a:t> </a:t>
            </a:r>
            <a:r>
              <a:rPr lang="fi-FI" dirty="0" err="1" smtClean="0"/>
              <a:t>old</a:t>
            </a:r>
            <a:r>
              <a:rPr lang="fi-FI" dirty="0" smtClean="0"/>
              <a:t>. (</a:t>
            </a:r>
            <a:r>
              <a:rPr lang="fi-FI" dirty="0" err="1" smtClean="0"/>
              <a:t>check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amount</a:t>
            </a:r>
            <a:r>
              <a:rPr lang="fi-FI" dirty="0" smtClean="0"/>
              <a:t>)</a:t>
            </a:r>
          </a:p>
          <a:p>
            <a:pPr lvl="1"/>
            <a:r>
              <a:rPr lang="fi-FI" dirty="0" err="1" smtClean="0"/>
              <a:t>Income</a:t>
            </a:r>
            <a:r>
              <a:rPr lang="fi-FI" dirty="0" smtClean="0"/>
              <a:t> </a:t>
            </a:r>
            <a:r>
              <a:rPr lang="fi-FI" dirty="0" err="1" smtClean="0"/>
              <a:t>average</a:t>
            </a:r>
            <a:r>
              <a:rPr lang="fi-FI" dirty="0" smtClean="0"/>
              <a:t>: 71.98k/</a:t>
            </a:r>
            <a:r>
              <a:rPr lang="fi-FI" dirty="0" err="1" smtClean="0"/>
              <a:t>year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Credit </a:t>
            </a:r>
            <a:r>
              <a:rPr lang="fi-FI" dirty="0" err="1" smtClean="0"/>
              <a:t>card</a:t>
            </a:r>
            <a:r>
              <a:rPr lang="fi-FI" dirty="0" smtClean="0"/>
              <a:t> </a:t>
            </a:r>
            <a:r>
              <a:rPr lang="fi-FI" dirty="0" err="1" smtClean="0"/>
              <a:t>average</a:t>
            </a:r>
            <a:r>
              <a:rPr lang="fi-FI" dirty="0" smtClean="0"/>
              <a:t> </a:t>
            </a:r>
            <a:r>
              <a:rPr lang="fi-FI" dirty="0" err="1" smtClean="0"/>
              <a:t>usage</a:t>
            </a:r>
            <a:r>
              <a:rPr lang="fi-FI" dirty="0" smtClean="0"/>
              <a:t>: 1.87k/</a:t>
            </a:r>
            <a:r>
              <a:rPr lang="fi-FI" dirty="0" err="1" smtClean="0"/>
              <a:t>month</a:t>
            </a:r>
            <a:endParaRPr lang="fi-FI" dirty="0" smtClean="0"/>
          </a:p>
          <a:p>
            <a:pPr lvl="1"/>
            <a:r>
              <a:rPr lang="fi-FI" dirty="0" smtClean="0"/>
              <a:t>~31% of </a:t>
            </a:r>
            <a:r>
              <a:rPr lang="fi-FI" dirty="0" err="1" smtClean="0"/>
              <a:t>income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per </a:t>
            </a:r>
            <a:r>
              <a:rPr lang="fi-FI" dirty="0" err="1" smtClean="0"/>
              <a:t>month</a:t>
            </a:r>
            <a:r>
              <a:rPr lang="fi-FI" dirty="0" smtClean="0"/>
              <a:t>.</a:t>
            </a:r>
          </a:p>
          <a:p>
            <a:r>
              <a:rPr lang="fi-FI" dirty="0" smtClean="0"/>
              <a:t>No </a:t>
            </a:r>
            <a:r>
              <a:rPr lang="fi-FI" dirty="0" err="1" smtClean="0"/>
              <a:t>significant</a:t>
            </a:r>
            <a:r>
              <a:rPr lang="fi-FI" dirty="0" smtClean="0"/>
              <a:t> </a:t>
            </a:r>
            <a:r>
              <a:rPr lang="fi-FI" dirty="0" err="1" smtClean="0"/>
              <a:t>difference</a:t>
            </a:r>
            <a:r>
              <a:rPr lang="fi-FI" dirty="0" smtClean="0"/>
              <a:t>, </a:t>
            </a:r>
            <a:r>
              <a:rPr lang="fi-FI" dirty="0" err="1" smtClean="0"/>
              <a:t>hypothesis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proven</a:t>
            </a:r>
            <a:r>
              <a:rPr lang="fi-FI" dirty="0" smtClean="0"/>
              <a:t> </a:t>
            </a:r>
            <a:r>
              <a:rPr lang="fi-FI" dirty="0" err="1" smtClean="0"/>
              <a:t>wrong</a:t>
            </a:r>
            <a:r>
              <a:rPr lang="fi-FI" dirty="0" smtClean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384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Hypothesis</a:t>
            </a:r>
            <a:r>
              <a:rPr lang="fi-FI" dirty="0" smtClean="0"/>
              <a:t> 2: </a:t>
            </a:r>
            <a:r>
              <a:rPr lang="fi-FI" i="1" dirty="0" err="1" smtClean="0"/>
              <a:t>Work</a:t>
            </a:r>
            <a:r>
              <a:rPr lang="fi-FI" i="1" dirty="0" smtClean="0"/>
              <a:t> </a:t>
            </a:r>
            <a:r>
              <a:rPr lang="fi-FI" i="1" dirty="0" err="1" smtClean="0"/>
              <a:t>experience</a:t>
            </a:r>
            <a:r>
              <a:rPr lang="fi-FI" i="1" dirty="0" smtClean="0"/>
              <a:t> </a:t>
            </a:r>
            <a:r>
              <a:rPr lang="fi-FI" i="1" dirty="0" err="1" smtClean="0"/>
              <a:t>correlates</a:t>
            </a:r>
            <a:r>
              <a:rPr lang="fi-FI" i="1" dirty="0" smtClean="0"/>
              <a:t> to </a:t>
            </a:r>
            <a:r>
              <a:rPr lang="fi-FI" i="1" dirty="0" err="1" smtClean="0"/>
              <a:t>larger</a:t>
            </a:r>
            <a:r>
              <a:rPr lang="fi-FI" i="1" dirty="0" smtClean="0"/>
              <a:t> </a:t>
            </a:r>
            <a:r>
              <a:rPr lang="fi-FI" i="1" dirty="0" err="1" smtClean="0"/>
              <a:t>income</a:t>
            </a:r>
            <a:r>
              <a:rPr lang="fi-FI" i="1" dirty="0" smtClean="0"/>
              <a:t>.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&gt;= 10 </a:t>
            </a:r>
            <a:r>
              <a:rPr lang="fi-FI" dirty="0" err="1" smtClean="0"/>
              <a:t>years</a:t>
            </a:r>
            <a:r>
              <a:rPr lang="fi-FI" dirty="0" smtClean="0"/>
              <a:t> of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experience</a:t>
            </a:r>
            <a:r>
              <a:rPr lang="fi-FI" dirty="0" smtClean="0"/>
              <a:t>:</a:t>
            </a:r>
          </a:p>
          <a:p>
            <a:pPr lvl="1"/>
            <a:r>
              <a:rPr lang="fi-FI" dirty="0" err="1" smtClean="0"/>
              <a:t>Average</a:t>
            </a:r>
            <a:r>
              <a:rPr lang="fi-FI" dirty="0" smtClean="0"/>
              <a:t> </a:t>
            </a:r>
            <a:r>
              <a:rPr lang="fi-FI" dirty="0" err="1" smtClean="0"/>
              <a:t>income</a:t>
            </a:r>
            <a:r>
              <a:rPr lang="fi-FI" dirty="0" smtClean="0"/>
              <a:t> 73.12k/</a:t>
            </a:r>
            <a:r>
              <a:rPr lang="fi-FI" dirty="0" err="1" smtClean="0"/>
              <a:t>year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Median </a:t>
            </a:r>
            <a:r>
              <a:rPr lang="fi-FI" dirty="0" err="1" smtClean="0"/>
              <a:t>income</a:t>
            </a:r>
            <a:r>
              <a:rPr lang="fi-FI" dirty="0" smtClean="0"/>
              <a:t> 63.00k/</a:t>
            </a:r>
            <a:r>
              <a:rPr lang="fi-FI" dirty="0" err="1" smtClean="0"/>
              <a:t>year</a:t>
            </a:r>
            <a:r>
              <a:rPr lang="fi-FI" dirty="0" smtClean="0"/>
              <a:t>.</a:t>
            </a:r>
          </a:p>
          <a:p>
            <a:r>
              <a:rPr lang="fi-FI" dirty="0" smtClean="0"/>
              <a:t>&lt; 10 </a:t>
            </a:r>
            <a:r>
              <a:rPr lang="fi-FI" dirty="0" err="1" smtClean="0"/>
              <a:t>years</a:t>
            </a:r>
            <a:r>
              <a:rPr lang="fi-FI" dirty="0" smtClean="0"/>
              <a:t> of </a:t>
            </a:r>
            <a:r>
              <a:rPr lang="fi-FI" dirty="0" err="1" smtClean="0"/>
              <a:t>work</a:t>
            </a:r>
            <a:r>
              <a:rPr lang="fi-FI" dirty="0" smtClean="0"/>
              <a:t> </a:t>
            </a:r>
            <a:r>
              <a:rPr lang="fi-FI" dirty="0" err="1" smtClean="0"/>
              <a:t>experience</a:t>
            </a:r>
            <a:endParaRPr lang="fi-FI" dirty="0" smtClean="0"/>
          </a:p>
          <a:p>
            <a:pPr lvl="1"/>
            <a:r>
              <a:rPr lang="fi-FI" dirty="0" err="1" smtClean="0"/>
              <a:t>Average</a:t>
            </a:r>
            <a:r>
              <a:rPr lang="fi-FI" dirty="0" smtClean="0"/>
              <a:t> </a:t>
            </a:r>
            <a:r>
              <a:rPr lang="fi-FI" dirty="0" err="1" smtClean="0"/>
              <a:t>income</a:t>
            </a:r>
            <a:r>
              <a:rPr lang="fi-FI" dirty="0" smtClean="0"/>
              <a:t> : 75.89k/</a:t>
            </a:r>
            <a:r>
              <a:rPr lang="fi-FI" dirty="0" err="1" smtClean="0"/>
              <a:t>year</a:t>
            </a:r>
            <a:r>
              <a:rPr lang="fi-FI" dirty="0" smtClean="0"/>
              <a:t>.</a:t>
            </a:r>
          </a:p>
          <a:p>
            <a:pPr lvl="1"/>
            <a:r>
              <a:rPr lang="fi-FI" dirty="0" smtClean="0"/>
              <a:t>Median </a:t>
            </a:r>
            <a:r>
              <a:rPr lang="fi-FI" dirty="0" err="1" smtClean="0"/>
              <a:t>income</a:t>
            </a:r>
            <a:r>
              <a:rPr lang="fi-FI" dirty="0" smtClean="0"/>
              <a:t>: 68.00k/</a:t>
            </a:r>
            <a:r>
              <a:rPr lang="fi-FI" dirty="0" err="1" smtClean="0"/>
              <a:t>year</a:t>
            </a:r>
            <a:endParaRPr lang="fi-FI" dirty="0" smtClean="0"/>
          </a:p>
          <a:p>
            <a:r>
              <a:rPr lang="fi-FI" dirty="0" smtClean="0"/>
              <a:t>No </a:t>
            </a:r>
            <a:r>
              <a:rPr lang="fi-FI" dirty="0" err="1" smtClean="0"/>
              <a:t>significant</a:t>
            </a:r>
            <a:r>
              <a:rPr lang="fi-FI" dirty="0" smtClean="0"/>
              <a:t> </a:t>
            </a:r>
            <a:r>
              <a:rPr lang="fi-FI" dirty="0" err="1" smtClean="0"/>
              <a:t>difference</a:t>
            </a:r>
            <a:r>
              <a:rPr lang="fi-FI" dirty="0" smtClean="0"/>
              <a:t>, </a:t>
            </a:r>
            <a:r>
              <a:rPr lang="fi-FI" dirty="0" err="1" smtClean="0"/>
              <a:t>hypothesis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proven</a:t>
            </a:r>
            <a:r>
              <a:rPr lang="fi-FI" dirty="0" smtClean="0"/>
              <a:t> </a:t>
            </a:r>
            <a:r>
              <a:rPr lang="fi-FI" dirty="0" err="1" smtClean="0"/>
              <a:t>wrong</a:t>
            </a:r>
            <a:r>
              <a:rPr lang="fi-FI" dirty="0" smtClean="0"/>
              <a:t>.</a:t>
            </a:r>
          </a:p>
          <a:p>
            <a:pPr lvl="1"/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86512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Hypothesis</a:t>
            </a:r>
            <a:r>
              <a:rPr lang="fi-FI" dirty="0" smtClean="0"/>
              <a:t> 3: </a:t>
            </a:r>
            <a:r>
              <a:rPr lang="fi-FI" i="1" dirty="0" smtClean="0"/>
              <a:t>People </a:t>
            </a:r>
            <a:r>
              <a:rPr lang="fi-FI" i="1" dirty="0" err="1" smtClean="0"/>
              <a:t>with</a:t>
            </a:r>
            <a:r>
              <a:rPr lang="fi-FI" i="1" dirty="0" smtClean="0"/>
              <a:t> </a:t>
            </a:r>
            <a:r>
              <a:rPr lang="fi-FI" i="1" dirty="0" err="1" smtClean="0"/>
              <a:t>small</a:t>
            </a:r>
            <a:r>
              <a:rPr lang="fi-FI" i="1" dirty="0" smtClean="0"/>
              <a:t> </a:t>
            </a:r>
            <a:r>
              <a:rPr lang="fi-FI" i="1" dirty="0" err="1" smtClean="0"/>
              <a:t>income</a:t>
            </a:r>
            <a:r>
              <a:rPr lang="fi-FI" i="1" dirty="0" smtClean="0"/>
              <a:t> </a:t>
            </a:r>
            <a:r>
              <a:rPr lang="fi-FI" i="1" dirty="0" err="1" smtClean="0"/>
              <a:t>take</a:t>
            </a:r>
            <a:r>
              <a:rPr lang="fi-FI" i="1" dirty="0" smtClean="0"/>
              <a:t> </a:t>
            </a:r>
            <a:r>
              <a:rPr lang="fi-FI" i="1" dirty="0" err="1" smtClean="0"/>
              <a:t>more</a:t>
            </a:r>
            <a:r>
              <a:rPr lang="fi-FI" i="1" dirty="0" smtClean="0"/>
              <a:t> </a:t>
            </a:r>
            <a:r>
              <a:rPr lang="fi-FI" i="1" dirty="0" err="1" smtClean="0"/>
              <a:t>personal</a:t>
            </a:r>
            <a:r>
              <a:rPr lang="fi-FI" i="1" dirty="0" smtClean="0"/>
              <a:t> </a:t>
            </a:r>
            <a:r>
              <a:rPr lang="fi-FI" i="1" dirty="0" err="1" smtClean="0"/>
              <a:t>loans</a:t>
            </a:r>
            <a:r>
              <a:rPr lang="fi-FI" i="1" dirty="0" smtClean="0"/>
              <a:t> </a:t>
            </a:r>
            <a:r>
              <a:rPr lang="fi-FI" i="1" dirty="0" err="1" smtClean="0"/>
              <a:t>than</a:t>
            </a:r>
            <a:r>
              <a:rPr lang="fi-FI" i="1" dirty="0" smtClean="0"/>
              <a:t> </a:t>
            </a:r>
            <a:r>
              <a:rPr lang="fi-FI" i="1" dirty="0" err="1" smtClean="0"/>
              <a:t>people</a:t>
            </a:r>
            <a:r>
              <a:rPr lang="fi-FI" i="1" dirty="0" smtClean="0"/>
              <a:t> </a:t>
            </a:r>
            <a:r>
              <a:rPr lang="fi-FI" i="1" dirty="0" err="1" smtClean="0"/>
              <a:t>with</a:t>
            </a:r>
            <a:r>
              <a:rPr lang="fi-FI" i="1" dirty="0" smtClean="0"/>
              <a:t> </a:t>
            </a:r>
            <a:r>
              <a:rPr lang="fi-FI" i="1" dirty="0" err="1" smtClean="0"/>
              <a:t>larger</a:t>
            </a:r>
            <a:r>
              <a:rPr lang="fi-FI" i="1" dirty="0" smtClean="0"/>
              <a:t> </a:t>
            </a:r>
            <a:r>
              <a:rPr lang="fi-FI" i="1" dirty="0" err="1" smtClean="0"/>
              <a:t>income</a:t>
            </a:r>
            <a:r>
              <a:rPr lang="fi-FI" i="1" dirty="0" smtClean="0"/>
              <a:t>.</a:t>
            </a:r>
            <a:r>
              <a:rPr lang="fi-FI" dirty="0" smtClean="0"/>
              <a:t/>
            </a:r>
            <a:br>
              <a:rPr lang="fi-FI" dirty="0" smtClean="0"/>
            </a:b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Person </a:t>
            </a:r>
            <a:r>
              <a:rPr lang="fi-FI" dirty="0" err="1" smtClean="0"/>
              <a:t>with</a:t>
            </a:r>
            <a:r>
              <a:rPr lang="fi-FI" dirty="0" smtClean="0"/>
              <a:t> &gt;80k/</a:t>
            </a:r>
            <a:r>
              <a:rPr lang="fi-FI" dirty="0" err="1" smtClean="0"/>
              <a:t>year</a:t>
            </a:r>
            <a:r>
              <a:rPr lang="fi-FI" dirty="0" smtClean="0"/>
              <a:t> </a:t>
            </a:r>
            <a:r>
              <a:rPr lang="fi-FI" dirty="0" err="1" smtClean="0"/>
              <a:t>income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labeled</a:t>
            </a:r>
            <a:r>
              <a:rPr lang="fi-FI" dirty="0" smtClean="0"/>
              <a:t> as </a:t>
            </a:r>
            <a:r>
              <a:rPr lang="fi-FI" dirty="0" err="1" smtClean="0"/>
              <a:t>having</a:t>
            </a:r>
            <a:r>
              <a:rPr lang="fi-FI" dirty="0" smtClean="0"/>
              <a:t>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income</a:t>
            </a:r>
            <a:r>
              <a:rPr lang="fi-FI" dirty="0" smtClean="0"/>
              <a:t>.</a:t>
            </a:r>
          </a:p>
          <a:p>
            <a:r>
              <a:rPr lang="fi-FI" dirty="0" smtClean="0"/>
              <a:t>473/480 </a:t>
            </a:r>
            <a:r>
              <a:rPr lang="fi-FI" dirty="0" err="1" smtClean="0"/>
              <a:t>personal</a:t>
            </a:r>
            <a:r>
              <a:rPr lang="fi-FI" dirty="0" smtClean="0"/>
              <a:t> </a:t>
            </a:r>
            <a:r>
              <a:rPr lang="fi-FI" dirty="0" err="1" smtClean="0"/>
              <a:t>loans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taken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people</a:t>
            </a:r>
            <a:r>
              <a:rPr lang="fi-FI" dirty="0" smtClean="0"/>
              <a:t> </a:t>
            </a:r>
            <a:r>
              <a:rPr lang="fi-FI" dirty="0" err="1" smtClean="0"/>
              <a:t>who</a:t>
            </a:r>
            <a:r>
              <a:rPr lang="fi-FI" dirty="0" smtClean="0"/>
              <a:t> </a:t>
            </a:r>
            <a:r>
              <a:rPr lang="fi-FI" dirty="0" err="1" smtClean="0"/>
              <a:t>had</a:t>
            </a:r>
            <a:r>
              <a:rPr lang="fi-FI" dirty="0" smtClean="0"/>
              <a:t> </a:t>
            </a:r>
            <a:r>
              <a:rPr lang="fi-FI" dirty="0" err="1" smtClean="0"/>
              <a:t>income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r>
              <a:rPr lang="fi-FI" dirty="0" smtClean="0"/>
              <a:t> 80k/</a:t>
            </a:r>
            <a:r>
              <a:rPr lang="fi-FI" dirty="0" err="1" smtClean="0"/>
              <a:t>year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Overwhelming</a:t>
            </a:r>
            <a:r>
              <a:rPr lang="fi-FI" dirty="0" smtClean="0"/>
              <a:t> </a:t>
            </a:r>
            <a:r>
              <a:rPr lang="fi-FI" dirty="0" err="1" smtClean="0"/>
              <a:t>majority</a:t>
            </a:r>
            <a:r>
              <a:rPr lang="fi-FI" dirty="0" smtClean="0"/>
              <a:t> of loan </a:t>
            </a:r>
            <a:r>
              <a:rPr lang="fi-FI" dirty="0" err="1" smtClean="0"/>
              <a:t>takers</a:t>
            </a:r>
            <a:r>
              <a:rPr lang="fi-FI" dirty="0" smtClean="0"/>
              <a:t> </a:t>
            </a:r>
            <a:r>
              <a:rPr lang="fi-FI" dirty="0" err="1" smtClean="0"/>
              <a:t>had</a:t>
            </a:r>
            <a:r>
              <a:rPr lang="fi-FI" dirty="0" smtClean="0"/>
              <a:t> </a:t>
            </a:r>
            <a:r>
              <a:rPr lang="fi-FI" dirty="0" err="1" smtClean="0"/>
              <a:t>large</a:t>
            </a:r>
            <a:r>
              <a:rPr lang="fi-FI" dirty="0" smtClean="0"/>
              <a:t> </a:t>
            </a:r>
            <a:r>
              <a:rPr lang="fi-FI" dirty="0" err="1" smtClean="0"/>
              <a:t>income</a:t>
            </a:r>
            <a:r>
              <a:rPr lang="fi-FI" dirty="0" smtClean="0"/>
              <a:t>. </a:t>
            </a:r>
            <a:r>
              <a:rPr lang="fi-FI" dirty="0" err="1" smtClean="0"/>
              <a:t>Hypothesis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proven</a:t>
            </a:r>
            <a:r>
              <a:rPr lang="fi-FI" dirty="0" smtClean="0"/>
              <a:t> </a:t>
            </a:r>
            <a:r>
              <a:rPr lang="fi-FI" dirty="0" err="1" smtClean="0"/>
              <a:t>wrong</a:t>
            </a:r>
            <a:r>
              <a:rPr lang="fi-FI" dirty="0" smtClean="0"/>
              <a:t>.</a:t>
            </a:r>
          </a:p>
          <a:p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09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75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388</Words>
  <Application>Microsoft Office PowerPoint</Application>
  <PresentationFormat>Laajakuva</PresentationFormat>
  <Paragraphs>49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Office-teema</vt:lpstr>
      <vt:lpstr>DSDBA Project</vt:lpstr>
      <vt:lpstr>Dataset </vt:lpstr>
      <vt:lpstr>Pipeline</vt:lpstr>
      <vt:lpstr>Hadoop</vt:lpstr>
      <vt:lpstr>Map-reduce</vt:lpstr>
      <vt:lpstr>Hypothesis 1: Young people use more money (credit card) propotionally to their income than older people.</vt:lpstr>
      <vt:lpstr>Hypothesis 2: Work experience correlates to larger income. </vt:lpstr>
      <vt:lpstr>Hypothesis 3: People with small income take more personal loans than people with larger income. </vt:lpstr>
      <vt:lpstr>PowerPoint-esitys</vt:lpstr>
    </vt:vector>
  </TitlesOfParts>
  <Company>Varsinais-Suomen Sairaanhoitopiiri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DSDBA Project</dc:title>
  <dc:creator>Palonen Santeri</dc:creator>
  <cp:lastModifiedBy>Palonen Santeri</cp:lastModifiedBy>
  <cp:revision>16</cp:revision>
  <dcterms:created xsi:type="dcterms:W3CDTF">2023-06-22T13:05:01Z</dcterms:created>
  <dcterms:modified xsi:type="dcterms:W3CDTF">2023-06-26T20:34:28Z</dcterms:modified>
</cp:coreProperties>
</file>