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5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6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8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04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02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081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6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9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9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9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57DBC-5CD4-4E77-A2A4-9871A9F74E15}" type="datetimeFigureOut">
              <a:rPr lang="LID4096" smtClean="0"/>
              <a:t>04/22/2024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7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2A4A29-B1AC-3823-872A-EA9FB592F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1" t="16458" r="-1877" b="-7451"/>
          <a:stretch/>
        </p:blipFill>
        <p:spPr>
          <a:xfrm>
            <a:off x="2507450" y="0"/>
            <a:ext cx="9898117" cy="752845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FE987D0-6DC9-CCF7-96DA-5F4043F6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i-FI" sz="4800"/>
              <a:t>Osakedata API </a:t>
            </a:r>
            <a:endParaRPr lang="LID4096" sz="48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B938DDC-F668-C9CE-E043-09BEF4A3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i-FI" sz="1700" dirty="0"/>
              <a:t>Eetu Taipale</a:t>
            </a:r>
          </a:p>
          <a:p>
            <a:pPr algn="l"/>
            <a:r>
              <a:rPr lang="fi-FI" sz="1700" dirty="0"/>
              <a:t>Arttu Kuitunen</a:t>
            </a:r>
          </a:p>
          <a:p>
            <a:pPr algn="l"/>
            <a:r>
              <a:rPr lang="fi-FI" sz="1700" dirty="0"/>
              <a:t>Sami Kukkonen (</a:t>
            </a:r>
            <a:r>
              <a:rPr lang="fi-FI" sz="1700" dirty="0" err="1"/>
              <a:t>Front-end</a:t>
            </a:r>
            <a:r>
              <a:rPr lang="fi-FI" sz="1700" dirty="0"/>
              <a:t> -konsultti)</a:t>
            </a:r>
            <a:endParaRPr lang="LID4096" sz="17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81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E79B8-E95D-FC39-1345-FD7C2E8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Chat GBT</a:t>
            </a:r>
          </a:p>
          <a:p>
            <a:pPr lvl="1"/>
            <a:r>
              <a:rPr lang="fi-FI" dirty="0"/>
              <a:t>Koodin oikoluku/koonnostaminen</a:t>
            </a:r>
          </a:p>
          <a:p>
            <a:pPr lvl="1"/>
            <a:r>
              <a:rPr lang="fi-FI" dirty="0"/>
              <a:t>Syntaksineuvot</a:t>
            </a:r>
          </a:p>
          <a:p>
            <a:pPr lvl="1"/>
            <a:r>
              <a:rPr lang="fi-FI" dirty="0"/>
              <a:t>Vaihtoehtojen valinnan apuna</a:t>
            </a:r>
          </a:p>
          <a:p>
            <a:pPr lvl="1"/>
            <a:r>
              <a:rPr lang="fi-FI" dirty="0"/>
              <a:t>Virheilmoitustulkinta ja selvitys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378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055A546F-7159-FC67-F675-8D8B72306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650F1C4-721C-AC8F-280F-C42B3133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Työnjako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FE9CF05-1E26-894C-897C-BD5E141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Suunnittelun, datan mallintamisen, arkkitehtuurin ja koodin siistimisen vastuita enemmän Artulla</a:t>
            </a:r>
          </a:p>
          <a:p>
            <a:r>
              <a:rPr lang="fi-FI" dirty="0"/>
              <a:t>Eetulla koodirivillisesti tuotanto suurempi</a:t>
            </a:r>
          </a:p>
          <a:p>
            <a:r>
              <a:rPr lang="fi-FI" dirty="0"/>
              <a:t>Eetu työsti enemmän </a:t>
            </a:r>
            <a:r>
              <a:rPr lang="fi-FI" dirty="0" err="1"/>
              <a:t>frontendiä</a:t>
            </a:r>
            <a:endParaRPr lang="fi-FI" dirty="0"/>
          </a:p>
          <a:p>
            <a:r>
              <a:rPr lang="fi-FI" dirty="0"/>
              <a:t>Arttu työsti hieman enemmän </a:t>
            </a:r>
            <a:r>
              <a:rPr lang="fi-FI" dirty="0" err="1"/>
              <a:t>backendiä</a:t>
            </a:r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36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6A737F8C-056D-1418-88F1-51DEC0EC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C537D7C-FD77-BED4-72F5-FB7A753C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Kehityskohdat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BC1F65-0C3B-B628-3CBA-0A79CB90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Alkusuunnittelu </a:t>
            </a:r>
          </a:p>
          <a:p>
            <a:r>
              <a:rPr lang="fi-FI" dirty="0"/>
              <a:t>Koodin oikeinkirjoitussäännöt ja dokumentointi</a:t>
            </a:r>
          </a:p>
          <a:p>
            <a:r>
              <a:rPr lang="fi-FI" dirty="0"/>
              <a:t>Koodin järjestelmällisyys</a:t>
            </a:r>
          </a:p>
          <a:p>
            <a:r>
              <a:rPr lang="fi-FI" dirty="0"/>
              <a:t>Automaattisen testauksen työkalut paremmin käyttöön</a:t>
            </a:r>
          </a:p>
          <a:p>
            <a:r>
              <a:rPr lang="fi-FI" dirty="0"/>
              <a:t>SQL </a:t>
            </a:r>
            <a:r>
              <a:rPr lang="fi-FI" dirty="0" err="1"/>
              <a:t>Alchemyn</a:t>
            </a:r>
            <a:r>
              <a:rPr lang="fi-FI" dirty="0"/>
              <a:t> hyödyntäminen lasketun datan muodostamiseen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34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BE145967-8A1F-79F6-80DE-6299D788C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4BB68A3-4609-FFB9-8068-20FF5D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meni hyvin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285A8A-3805-C146-DBAA-AF01F354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eteni tasaisesti</a:t>
            </a:r>
          </a:p>
          <a:p>
            <a:r>
              <a:rPr lang="fi-FI" dirty="0"/>
              <a:t>Molemmat osallistuivat hyvin</a:t>
            </a:r>
          </a:p>
          <a:p>
            <a:r>
              <a:rPr lang="fi-FI" dirty="0"/>
              <a:t>Vahvuudet täydensivät projektissa toisiaan</a:t>
            </a:r>
          </a:p>
          <a:p>
            <a:r>
              <a:rPr lang="fi-FI" dirty="0"/>
              <a:t>Projektin aikana havaituista kehityskohdista tullut oppia</a:t>
            </a:r>
          </a:p>
          <a:p>
            <a:r>
              <a:rPr lang="fi-FI" dirty="0"/>
              <a:t>Projektilounaat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91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E8D7B48-F0B8-64C6-0EA1-3A8A4248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-8859" y="11"/>
            <a:ext cx="12191981" cy="6857989"/>
          </a:xfrm>
          <a:prstGeom prst="rect">
            <a:avLst/>
          </a:prstGeom>
        </p:spPr>
      </p:pic>
      <p:sp>
        <p:nvSpPr>
          <p:cNvPr id="10" name="Otsikko 9">
            <a:extLst>
              <a:ext uri="{FF2B5EF4-FFF2-40B4-BE49-F238E27FC236}">
                <a16:creationId xmlns:a16="http://schemas.microsoft.com/office/drawing/2014/main" id="{D70342FB-4197-1F54-79FD-410C9DBE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 ja käyttötarkoitus</a:t>
            </a:r>
            <a:endParaRPr lang="LID4096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E584792-F80E-A027-53BC-13344D27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i-FI" dirty="0"/>
              <a:t>Osakedataa keräävä REST API sovellus, jonka tietokanta on pilviserverillä ja ohjelma ajettavissa paikallisesti. </a:t>
            </a:r>
          </a:p>
          <a:p>
            <a:r>
              <a:rPr lang="fi-FI" dirty="0"/>
              <a:t>Osakedata </a:t>
            </a:r>
            <a:r>
              <a:rPr lang="fi-FI" dirty="0" err="1"/>
              <a:t>API:mme</a:t>
            </a:r>
            <a:r>
              <a:rPr lang="fi-FI" dirty="0"/>
              <a:t> toteuttaa CRUD toiminnallisuudet</a:t>
            </a:r>
          </a:p>
          <a:p>
            <a:r>
              <a:rPr lang="fi-FI" dirty="0"/>
              <a:t>Data tietokantaan stockdata.org </a:t>
            </a:r>
            <a:r>
              <a:rPr lang="fi-FI" dirty="0" err="1"/>
              <a:t>APIa</a:t>
            </a:r>
            <a:r>
              <a:rPr lang="fi-FI" dirty="0"/>
              <a:t> hyödyntäen.</a:t>
            </a:r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157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C339D83-DB0F-C0C3-97B2-D7FA2768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81A4D9D-2FE3-ABEC-1DD3-905DB6B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Ratkaisuperiaatteet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C1C20E3-FBBA-4552-921E-0EED6FF0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Serverin keskustelu </a:t>
            </a:r>
            <a:r>
              <a:rPr lang="fi-FI" dirty="0" err="1"/>
              <a:t>uvicorn</a:t>
            </a:r>
            <a:r>
              <a:rPr lang="fi-FI" dirty="0"/>
              <a:t> asynkronisesti</a:t>
            </a:r>
          </a:p>
          <a:p>
            <a:r>
              <a:rPr lang="fi-FI" dirty="0" err="1"/>
              <a:t>Pydantic</a:t>
            </a:r>
            <a:r>
              <a:rPr lang="fi-FI" dirty="0"/>
              <a:t> –kirjasto datamallien varmentamiseen </a:t>
            </a:r>
          </a:p>
          <a:p>
            <a:r>
              <a:rPr lang="fi-FI" dirty="0" err="1"/>
              <a:t>FastAPI</a:t>
            </a:r>
            <a:r>
              <a:rPr lang="fi-FI" dirty="0"/>
              <a:t> – web kehyksenä</a:t>
            </a:r>
          </a:p>
          <a:p>
            <a:r>
              <a:rPr lang="fi-FI" dirty="0"/>
              <a:t>SQL </a:t>
            </a:r>
            <a:r>
              <a:rPr lang="fi-FI" dirty="0" err="1"/>
              <a:t>Alchemy</a:t>
            </a:r>
            <a:r>
              <a:rPr lang="fi-FI" dirty="0"/>
              <a:t> – ratkaisee tietokantaliikenteen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350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82027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backend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941" y="1965961"/>
            <a:ext cx="9547980" cy="4274120"/>
          </a:xfrm>
        </p:spPr>
        <p:txBody>
          <a:bodyPr anchor="ctr">
            <a:normAutofit/>
          </a:bodyPr>
          <a:lstStyle/>
          <a:p>
            <a:r>
              <a:rPr lang="fi-FI" sz="2000" dirty="0"/>
              <a:t>Serveripuoli Python</a:t>
            </a:r>
          </a:p>
          <a:p>
            <a:r>
              <a:rPr lang="fi-FI" sz="2000" dirty="0"/>
              <a:t>Kehykset(</a:t>
            </a:r>
            <a:r>
              <a:rPr lang="fi-FI" sz="2000" dirty="0" err="1"/>
              <a:t>frameworks</a:t>
            </a:r>
            <a:r>
              <a:rPr lang="fi-FI" sz="2000" dirty="0"/>
              <a:t>)</a:t>
            </a:r>
          </a:p>
          <a:p>
            <a:pPr lvl="1"/>
            <a:r>
              <a:rPr lang="fi-FI" sz="1400" dirty="0"/>
              <a:t>SQL </a:t>
            </a:r>
            <a:r>
              <a:rPr lang="fi-FI" sz="1400" dirty="0" err="1"/>
              <a:t>Alchemy</a:t>
            </a:r>
            <a:r>
              <a:rPr lang="fi-FI" sz="1400" dirty="0"/>
              <a:t> – keino keskustella SQL tietokannan kanssa ja kartoittaa dataa olioista relaatioiksi.</a:t>
            </a:r>
          </a:p>
          <a:p>
            <a:pPr lvl="1"/>
            <a:r>
              <a:rPr lang="fi-FI" sz="1400" dirty="0" err="1"/>
              <a:t>FastAPI</a:t>
            </a:r>
            <a:r>
              <a:rPr lang="fi-FI" sz="1400" dirty="0"/>
              <a:t> – Pythonin avuksi rakennettu </a:t>
            </a:r>
            <a:r>
              <a:rPr lang="fi-FI" sz="1400" dirty="0" err="1"/>
              <a:t>APIn</a:t>
            </a:r>
            <a:r>
              <a:rPr lang="fi-FI" sz="1400" dirty="0"/>
              <a:t> kehittämiseen tarkoitettu web-kehys. </a:t>
            </a:r>
          </a:p>
          <a:p>
            <a:r>
              <a:rPr lang="fi-FI" sz="1600" dirty="0"/>
              <a:t>Kirjastot/työkalut</a:t>
            </a:r>
          </a:p>
          <a:p>
            <a:pPr lvl="1"/>
            <a:r>
              <a:rPr lang="fi-FI" sz="1400" dirty="0" err="1"/>
              <a:t>Pydantic</a:t>
            </a:r>
            <a:r>
              <a:rPr lang="fi-FI" sz="1400" dirty="0"/>
              <a:t> – Datan varmentamiseen ja mallintamisen aputyökalu.</a:t>
            </a:r>
          </a:p>
          <a:p>
            <a:pPr lvl="1"/>
            <a:r>
              <a:rPr lang="fi-FI" sz="1400" dirty="0" err="1"/>
              <a:t>Uvicorn</a:t>
            </a:r>
            <a:r>
              <a:rPr lang="fi-FI" sz="1400" dirty="0"/>
              <a:t> – työkalu asynkronisen sovelluksen kehittämiseen</a:t>
            </a:r>
          </a:p>
          <a:p>
            <a:pPr lvl="1"/>
            <a:r>
              <a:rPr lang="fi-FI" sz="1400" dirty="0" err="1"/>
              <a:t>PyODBC</a:t>
            </a:r>
            <a:r>
              <a:rPr lang="fi-FI" sz="1400" dirty="0"/>
              <a:t> – open </a:t>
            </a:r>
            <a:r>
              <a:rPr lang="fi-FI" sz="1400" dirty="0" err="1"/>
              <a:t>database</a:t>
            </a:r>
            <a:r>
              <a:rPr lang="fi-FI" sz="1400" dirty="0"/>
              <a:t> </a:t>
            </a:r>
            <a:r>
              <a:rPr lang="fi-FI" sz="1400" dirty="0" err="1"/>
              <a:t>connectivity</a:t>
            </a:r>
            <a:r>
              <a:rPr lang="fi-FI" sz="1400" dirty="0"/>
              <a:t> – MS SQL Serverin yhdistämisen apuna</a:t>
            </a:r>
          </a:p>
          <a:p>
            <a:pPr lvl="1"/>
            <a:r>
              <a:rPr lang="fi-FI" sz="1400" dirty="0"/>
              <a:t>Muita: </a:t>
            </a:r>
            <a:r>
              <a:rPr lang="fi-FI" sz="1400" dirty="0" err="1"/>
              <a:t>datetime</a:t>
            </a:r>
            <a:r>
              <a:rPr lang="fi-FI" sz="1400" dirty="0"/>
              <a:t>, </a:t>
            </a:r>
            <a:r>
              <a:rPr lang="fi-FI" sz="1400" dirty="0" err="1"/>
              <a:t>json</a:t>
            </a:r>
            <a:r>
              <a:rPr lang="fi-FI" sz="1400" dirty="0"/>
              <a:t>, </a:t>
            </a:r>
            <a:r>
              <a:rPr lang="fi-FI" sz="1400" dirty="0" err="1"/>
              <a:t>os</a:t>
            </a:r>
            <a:r>
              <a:rPr lang="fi-FI" sz="1400" dirty="0"/>
              <a:t>, </a:t>
            </a:r>
            <a:r>
              <a:rPr lang="fi-FI" sz="1400" dirty="0" err="1"/>
              <a:t>requests</a:t>
            </a:r>
            <a:r>
              <a:rPr lang="fi-FI" sz="1400" dirty="0"/>
              <a:t>, </a:t>
            </a:r>
            <a:r>
              <a:rPr lang="fi-FI" sz="1400" dirty="0" err="1"/>
              <a:t>loffinf</a:t>
            </a:r>
            <a:endParaRPr lang="fi-FI" sz="1400" dirty="0"/>
          </a:p>
          <a:p>
            <a:pPr lvl="1"/>
            <a:endParaRPr lang="fi-FI" sz="1200" dirty="0"/>
          </a:p>
          <a:p>
            <a:pPr lvl="1"/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17005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82027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frontend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941" y="1965961"/>
            <a:ext cx="9547980" cy="4274120"/>
          </a:xfrm>
        </p:spPr>
        <p:txBody>
          <a:bodyPr anchor="ctr">
            <a:normAutofit/>
          </a:bodyPr>
          <a:lstStyle/>
          <a:p>
            <a:r>
              <a:rPr lang="fi-FI" sz="2000" dirty="0"/>
              <a:t>Asiakaspuoli JavaScript (React.js </a:t>
            </a:r>
            <a:r>
              <a:rPr lang="fi-FI" sz="2000" dirty="0" err="1"/>
              <a:t>app</a:t>
            </a:r>
            <a:r>
              <a:rPr lang="fi-FI" sz="2000" dirty="0"/>
              <a:t>)</a:t>
            </a:r>
          </a:p>
          <a:p>
            <a:r>
              <a:rPr lang="fi-FI" sz="2000" dirty="0"/>
              <a:t>Kirjastot</a:t>
            </a:r>
          </a:p>
          <a:p>
            <a:pPr lvl="1"/>
            <a:r>
              <a:rPr lang="fi-FI" sz="1600" dirty="0" err="1"/>
              <a:t>React</a:t>
            </a:r>
            <a:r>
              <a:rPr lang="fi-FI" sz="1600" dirty="0"/>
              <a:t> – UI sovelluksen komponenttien ja tilojen määrittelyyn</a:t>
            </a:r>
          </a:p>
          <a:p>
            <a:pPr lvl="1"/>
            <a:r>
              <a:rPr lang="fi-FI" sz="1600" dirty="0" err="1"/>
              <a:t>React-dom</a:t>
            </a:r>
            <a:r>
              <a:rPr lang="fi-FI" sz="1600" dirty="0"/>
              <a:t> – komponenttien renderöinti DOM muotoon selainta varten. </a:t>
            </a:r>
          </a:p>
          <a:p>
            <a:pPr lvl="1"/>
            <a:r>
              <a:rPr lang="fi-FI" sz="1600" dirty="0" err="1"/>
              <a:t>Axios</a:t>
            </a:r>
            <a:r>
              <a:rPr lang="fi-FI" sz="1600" dirty="0"/>
              <a:t> – HTTP pyyntöjen muodostaminen selaimesta käsin</a:t>
            </a:r>
          </a:p>
          <a:p>
            <a:pPr lvl="1"/>
            <a:r>
              <a:rPr lang="fi-FI" sz="1600" dirty="0" err="1"/>
              <a:t>Material</a:t>
            </a:r>
            <a:r>
              <a:rPr lang="fi-FI" sz="1600" dirty="0"/>
              <a:t>-UI – komponenttien tyylien kehittämiseen</a:t>
            </a:r>
          </a:p>
          <a:p>
            <a:r>
              <a:rPr lang="fi-FI" sz="2000" dirty="0"/>
              <a:t>Tietokanta Microsoft SQL Server ja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Cloud</a:t>
            </a:r>
            <a:r>
              <a:rPr lang="fi-FI" sz="2000" dirty="0"/>
              <a:t> SQL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74704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82027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Tietokanta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941" y="1965961"/>
            <a:ext cx="9547980" cy="4274120"/>
          </a:xfrm>
        </p:spPr>
        <p:txBody>
          <a:bodyPr anchor="ctr">
            <a:normAutofit/>
          </a:bodyPr>
          <a:lstStyle/>
          <a:p>
            <a:r>
              <a:rPr lang="fi-FI" sz="2000" dirty="0"/>
              <a:t>Käytetyt tietokannat</a:t>
            </a:r>
          </a:p>
          <a:p>
            <a:pPr lvl="1"/>
            <a:r>
              <a:rPr lang="fi-FI" sz="1600" dirty="0"/>
              <a:t>Google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/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/>
            <a:r>
              <a:rPr lang="fi-FI" sz="1600" dirty="0"/>
              <a:t>Microsoft SQL Server, Server Management Studio</a:t>
            </a:r>
          </a:p>
          <a:p>
            <a:r>
              <a:rPr lang="fi-FI" sz="2000" dirty="0"/>
              <a:t>Tietokantojen ongelmat</a:t>
            </a:r>
          </a:p>
          <a:p>
            <a:pPr lvl="1"/>
            <a:r>
              <a:rPr lang="fi-FI" sz="1600" dirty="0"/>
              <a:t>Maksullisuus ja hinnoittelu</a:t>
            </a:r>
          </a:p>
          <a:p>
            <a:pPr lvl="1"/>
            <a:r>
              <a:rPr lang="fi-FI" sz="1600" dirty="0"/>
              <a:t>Ilmaisversioiden kapasiteetti</a:t>
            </a:r>
          </a:p>
          <a:p>
            <a:pPr lvl="1"/>
            <a:r>
              <a:rPr lang="fi-FI" sz="1600" dirty="0"/>
              <a:t>Alkuun yhdistäminen ja ajurien valinta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89928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Pydantic</a:t>
            </a:r>
            <a:r>
              <a:rPr lang="fi-FI" dirty="0"/>
              <a:t> datamallinnus</a:t>
            </a:r>
          </a:p>
          <a:p>
            <a:r>
              <a:rPr lang="fi-FI" dirty="0"/>
              <a:t>Datan haku </a:t>
            </a:r>
            <a:r>
              <a:rPr lang="fi-FI" dirty="0" err="1"/>
              <a:t>stockdata</a:t>
            </a:r>
            <a:r>
              <a:rPr lang="fi-FI" dirty="0"/>
              <a:t> apista</a:t>
            </a:r>
          </a:p>
          <a:p>
            <a:r>
              <a:rPr lang="fi-FI" dirty="0"/>
              <a:t>Post –pyyntö</a:t>
            </a:r>
          </a:p>
          <a:p>
            <a:r>
              <a:rPr lang="fi-FI" dirty="0" err="1"/>
              <a:t>Front-end</a:t>
            </a:r>
            <a:r>
              <a:rPr lang="fi-FI" dirty="0"/>
              <a:t> renderöinti</a:t>
            </a:r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70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9DE5C58-3578-70DA-6AE9-50661CC6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A8F6DCE-FAC4-2E9E-6872-F5440D09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työn toiminnasta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951615-1B27-F13E-AC73-506FF12E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Sovelluksen avaus</a:t>
            </a:r>
          </a:p>
          <a:p>
            <a:r>
              <a:rPr lang="fi-FI" dirty="0"/>
              <a:t>Välilehdet</a:t>
            </a:r>
          </a:p>
          <a:p>
            <a:r>
              <a:rPr lang="fi-FI" dirty="0"/>
              <a:t>CRUD operaatiot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803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4CEB8D4-FA48-FEAD-C838-AB0924A7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3ADFCB-E46C-FF1D-6B43-1F4C3E4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27DD7C-41F7-2596-2659-617CA9F4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-versionhallinta	</a:t>
            </a:r>
          </a:p>
          <a:p>
            <a:r>
              <a:rPr lang="fi-FI" dirty="0"/>
              <a:t>Testaus? – </a:t>
            </a:r>
            <a:r>
              <a:rPr lang="fi-FI" dirty="0" err="1"/>
              <a:t>FastAPI:n</a:t>
            </a:r>
            <a:r>
              <a:rPr lang="fi-FI" dirty="0"/>
              <a:t> dokumentaatio ja </a:t>
            </a:r>
            <a:r>
              <a:rPr lang="fi-FI" dirty="0" err="1"/>
              <a:t>konsolilogaus</a:t>
            </a:r>
            <a:r>
              <a:rPr lang="fi-FI" dirty="0"/>
              <a:t> testaus</a:t>
            </a:r>
          </a:p>
          <a:p>
            <a:r>
              <a:rPr lang="fi-FI" dirty="0" err="1"/>
              <a:t>Discord</a:t>
            </a:r>
            <a:r>
              <a:rPr lang="fi-FI" dirty="0"/>
              <a:t> kommunikaatioon</a:t>
            </a:r>
          </a:p>
          <a:p>
            <a:r>
              <a:rPr lang="fi-FI" dirty="0"/>
              <a:t>Videopalaverit</a:t>
            </a:r>
          </a:p>
          <a:p>
            <a:r>
              <a:rPr lang="fi-FI" dirty="0" err="1"/>
              <a:t>StackOverflow</a:t>
            </a:r>
            <a:endParaRPr lang="fi-FI" dirty="0"/>
          </a:p>
          <a:p>
            <a:pPr lvl="1"/>
            <a:r>
              <a:rPr lang="fi-FI" dirty="0"/>
              <a:t>Muut foorumit</a:t>
            </a:r>
          </a:p>
          <a:p>
            <a:endParaRPr lang="fi-FI" dirty="0"/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90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342</Words>
  <Application>Microsoft Office PowerPoint</Application>
  <PresentationFormat>Laajakuva</PresentationFormat>
  <Paragraphs>80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Osakedata API </vt:lpstr>
      <vt:lpstr>Aihe ja käyttötarkoitus</vt:lpstr>
      <vt:lpstr>Ratkaisuperiaatteet</vt:lpstr>
      <vt:lpstr>Käytetyt teknologiat (backend)</vt:lpstr>
      <vt:lpstr>Käytetyt teknologiat (frontend)</vt:lpstr>
      <vt:lpstr>Tietokanta</vt:lpstr>
      <vt:lpstr>Koodiesimerkit, ratkaisun esittely</vt:lpstr>
      <vt:lpstr>Demo työn toiminnasta</vt:lpstr>
      <vt:lpstr>Projektityökalut</vt:lpstr>
      <vt:lpstr>AI työkalut</vt:lpstr>
      <vt:lpstr>Työnjako</vt:lpstr>
      <vt:lpstr>Kehityskohdat</vt:lpstr>
      <vt:lpstr>Mikä meni hyvin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Osakedata API </dc:title>
  <dc:creator>Arttu Kuitunen</dc:creator>
  <cp:lastModifiedBy>Arttu Kuitunen</cp:lastModifiedBy>
  <cp:revision>1</cp:revision>
  <dcterms:created xsi:type="dcterms:W3CDTF">2024-04-22T16:34:06Z</dcterms:created>
  <dcterms:modified xsi:type="dcterms:W3CDTF">2024-04-25T08:54:20Z</dcterms:modified>
</cp:coreProperties>
</file>