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6" r:id="rId8"/>
    <p:sldId id="260" r:id="rId9"/>
    <p:sldId id="263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888CE-C557-423D-9A83-52A6C9FDB265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943CA676-0A13-4084-8DDB-3C0C635112E3}">
      <dgm:prSet custT="1"/>
      <dgm:spPr/>
      <dgm:t>
        <a:bodyPr/>
        <a:lstStyle/>
        <a:p>
          <a:pPr algn="l"/>
          <a:r>
            <a:rPr lang="en-US" sz="1600" b="0" dirty="0"/>
            <a:t>Hypertext Markup Language</a:t>
          </a:r>
        </a:p>
        <a:p>
          <a:pPr algn="ctr"/>
          <a:r>
            <a:rPr lang="en-US" sz="2800" b="0" dirty="0"/>
            <a:t>Structure</a:t>
          </a:r>
          <a:br>
            <a:rPr lang="en-US" sz="2800" b="0" dirty="0"/>
          </a:br>
          <a:r>
            <a:rPr lang="en-US" sz="1600" b="0" dirty="0"/>
            <a:t>“What does it mean?”</a:t>
          </a:r>
          <a:endParaRPr lang="en-US" sz="2800" b="0" dirty="0"/>
        </a:p>
      </dgm:t>
    </dgm:pt>
    <dgm:pt modelId="{250BEDF7-D0FC-406E-A603-E71A3CF682FE}" type="parTrans" cxnId="{9DF6F490-5F4F-4213-83D2-8C07213A57FC}">
      <dgm:prSet/>
      <dgm:spPr/>
      <dgm:t>
        <a:bodyPr/>
        <a:lstStyle/>
        <a:p>
          <a:endParaRPr lang="en-US"/>
        </a:p>
      </dgm:t>
    </dgm:pt>
    <dgm:pt modelId="{FC427374-86E0-4644-ABD3-11A75972CAC7}" type="sibTrans" cxnId="{9DF6F490-5F4F-4213-83D2-8C07213A57FC}">
      <dgm:prSet phldrT="1" phldr="0"/>
      <dgm:spPr/>
      <dgm:t>
        <a:bodyPr/>
        <a:lstStyle/>
        <a:p>
          <a:r>
            <a:rPr lang="en-US" dirty="0"/>
            <a:t>HTML</a:t>
          </a:r>
        </a:p>
      </dgm:t>
    </dgm:pt>
    <dgm:pt modelId="{C85AC8F3-A799-44FD-894A-4985C5031028}">
      <dgm:prSet custT="1"/>
      <dgm:spPr/>
      <dgm:t>
        <a:bodyPr/>
        <a:lstStyle/>
        <a:p>
          <a:pPr algn="ctr"/>
          <a:r>
            <a:rPr lang="en-US" sz="2000" dirty="0"/>
            <a:t>Cascading Style Sheets</a:t>
          </a:r>
          <a:br>
            <a:rPr lang="en-US" sz="2600" dirty="0"/>
          </a:br>
          <a:r>
            <a:rPr lang="en-US" sz="2800" dirty="0"/>
            <a:t>Presentation</a:t>
          </a:r>
          <a:br>
            <a:rPr lang="en-US" sz="2800" dirty="0"/>
          </a:br>
          <a:r>
            <a:rPr lang="en-US" sz="1600" dirty="0"/>
            <a:t>“What does it look like?”</a:t>
          </a:r>
          <a:r>
            <a:rPr lang="en-US" sz="2600" dirty="0"/>
            <a:t> </a:t>
          </a:r>
        </a:p>
      </dgm:t>
    </dgm:pt>
    <dgm:pt modelId="{0EBF42D7-2CB7-4468-B63E-62B3AED651E7}" type="parTrans" cxnId="{AF405E40-F065-4FCC-9D9D-DAA88B9D8AF5}">
      <dgm:prSet/>
      <dgm:spPr/>
      <dgm:t>
        <a:bodyPr/>
        <a:lstStyle/>
        <a:p>
          <a:endParaRPr lang="en-US"/>
        </a:p>
      </dgm:t>
    </dgm:pt>
    <dgm:pt modelId="{7F7730E6-2640-446F-B87E-77ED74B80D0A}" type="sibTrans" cxnId="{AF405E40-F065-4FCC-9D9D-DAA88B9D8AF5}">
      <dgm:prSet phldrT="2" phldr="0"/>
      <dgm:spPr/>
      <dgm:t>
        <a:bodyPr/>
        <a:lstStyle/>
        <a:p>
          <a:r>
            <a:rPr lang="en-US" dirty="0"/>
            <a:t>CSS</a:t>
          </a:r>
        </a:p>
      </dgm:t>
    </dgm:pt>
    <dgm:pt modelId="{0C0BEAF1-5A97-4B47-BDD2-D67F72237C2F}">
      <dgm:prSet custT="1"/>
      <dgm:spPr/>
      <dgm:t>
        <a:bodyPr/>
        <a:lstStyle/>
        <a:p>
          <a:pPr algn="ctr"/>
          <a:r>
            <a:rPr lang="en-US" sz="2400" dirty="0"/>
            <a:t>JavaScript</a:t>
          </a:r>
          <a:br>
            <a:rPr lang="en-US" sz="2600" dirty="0"/>
          </a:br>
          <a:r>
            <a:rPr lang="en-US" sz="2800" dirty="0"/>
            <a:t>Behavior</a:t>
          </a:r>
          <a:br>
            <a:rPr lang="en-US" sz="2800" dirty="0"/>
          </a:br>
          <a:r>
            <a:rPr lang="en-US" sz="1600" dirty="0"/>
            <a:t>“What does it do?”</a:t>
          </a:r>
          <a:endParaRPr lang="en-US" sz="2600" dirty="0"/>
        </a:p>
      </dgm:t>
    </dgm:pt>
    <dgm:pt modelId="{478479B4-FC67-42AC-A20D-EF22E08FE01F}" type="parTrans" cxnId="{9745A965-CF90-41E5-8608-44F6B1DA2FFC}">
      <dgm:prSet/>
      <dgm:spPr/>
      <dgm:t>
        <a:bodyPr/>
        <a:lstStyle/>
        <a:p>
          <a:endParaRPr lang="en-US"/>
        </a:p>
      </dgm:t>
    </dgm:pt>
    <dgm:pt modelId="{96D69CF2-22F0-49DC-AE19-1C4BC92AC781}" type="sibTrans" cxnId="{9745A965-CF90-41E5-8608-44F6B1DA2FFC}">
      <dgm:prSet phldrT="3" phldr="0"/>
      <dgm:spPr/>
      <dgm:t>
        <a:bodyPr/>
        <a:lstStyle/>
        <a:p>
          <a:r>
            <a:rPr lang="en-US" dirty="0"/>
            <a:t>JS</a:t>
          </a:r>
        </a:p>
      </dgm:t>
    </dgm:pt>
    <dgm:pt modelId="{B187E4EC-76BC-4D03-BDEA-141E5C836AB2}" type="pres">
      <dgm:prSet presAssocID="{2A9888CE-C557-423D-9A83-52A6C9FDB265}" presName="linearFlow" presStyleCnt="0">
        <dgm:presLayoutVars>
          <dgm:dir/>
          <dgm:animLvl val="lvl"/>
          <dgm:resizeHandles val="exact"/>
        </dgm:presLayoutVars>
      </dgm:prSet>
      <dgm:spPr/>
    </dgm:pt>
    <dgm:pt modelId="{81BBD778-7332-488A-BE3E-507F0CEC7596}" type="pres">
      <dgm:prSet presAssocID="{943CA676-0A13-4084-8DDB-3C0C635112E3}" presName="compositeNode" presStyleCnt="0"/>
      <dgm:spPr/>
    </dgm:pt>
    <dgm:pt modelId="{B2BEA0DF-EB9E-4395-BCD1-7AED4279958F}" type="pres">
      <dgm:prSet presAssocID="{943CA676-0A13-4084-8DDB-3C0C635112E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5A77A3E-14CE-413E-B638-3B35203BE5C4}" type="pres">
      <dgm:prSet presAssocID="{943CA676-0A13-4084-8DDB-3C0C635112E3}" presName="parSh" presStyleCnt="0"/>
      <dgm:spPr/>
    </dgm:pt>
    <dgm:pt modelId="{D64FE264-9C82-41EE-9B4C-4B4F3A8C3C74}" type="pres">
      <dgm:prSet presAssocID="{943CA676-0A13-4084-8DDB-3C0C635112E3}" presName="lineNode" presStyleLbl="alignAccFollowNode1" presStyleIdx="0" presStyleCnt="9"/>
      <dgm:spPr/>
    </dgm:pt>
    <dgm:pt modelId="{6BB43925-3753-4F3A-A86F-D4B6A2D32F97}" type="pres">
      <dgm:prSet presAssocID="{943CA676-0A13-4084-8DDB-3C0C635112E3}" presName="lineArrowNode" presStyleLbl="alignAccFollowNode1" presStyleIdx="1" presStyleCnt="9"/>
      <dgm:spPr/>
    </dgm:pt>
    <dgm:pt modelId="{1CA424CA-23A9-41DC-831C-3D2B0F4F75E7}" type="pres">
      <dgm:prSet presAssocID="{FC427374-86E0-4644-ABD3-11A75972CAC7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BE39B869-8881-4CF8-9DE3-863EECA5861D}" type="pres">
      <dgm:prSet presAssocID="{FC427374-86E0-4644-ABD3-11A75972CAC7}" presName="spacerBetweenCircleAndCallout" presStyleCnt="0">
        <dgm:presLayoutVars/>
      </dgm:prSet>
      <dgm:spPr/>
    </dgm:pt>
    <dgm:pt modelId="{0E8F5CC3-C6DB-444A-92D3-DFF48DE0980D}" type="pres">
      <dgm:prSet presAssocID="{943CA676-0A13-4084-8DDB-3C0C635112E3}" presName="nodeText" presStyleLbl="alignAccFollowNode1" presStyleIdx="2" presStyleCnt="9">
        <dgm:presLayoutVars>
          <dgm:bulletEnabled val="1"/>
        </dgm:presLayoutVars>
      </dgm:prSet>
      <dgm:spPr/>
    </dgm:pt>
    <dgm:pt modelId="{033D9610-C483-416C-AEAE-1A9F197BF5B6}" type="pres">
      <dgm:prSet presAssocID="{FC427374-86E0-4644-ABD3-11A75972CAC7}" presName="sibTransComposite" presStyleCnt="0"/>
      <dgm:spPr/>
    </dgm:pt>
    <dgm:pt modelId="{E8197351-B829-43CD-A731-545FC976EE06}" type="pres">
      <dgm:prSet presAssocID="{C85AC8F3-A799-44FD-894A-4985C5031028}" presName="compositeNode" presStyleCnt="0"/>
      <dgm:spPr/>
    </dgm:pt>
    <dgm:pt modelId="{C3AE54BA-F96E-4129-8B7A-20BE3CF2B22D}" type="pres">
      <dgm:prSet presAssocID="{C85AC8F3-A799-44FD-894A-4985C503102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B76631F-14BE-48A2-B03D-CFBBE81FDF97}" type="pres">
      <dgm:prSet presAssocID="{C85AC8F3-A799-44FD-894A-4985C5031028}" presName="parSh" presStyleCnt="0"/>
      <dgm:spPr/>
    </dgm:pt>
    <dgm:pt modelId="{CC5D807C-6B56-4F99-BD66-02E7C4E79485}" type="pres">
      <dgm:prSet presAssocID="{C85AC8F3-A799-44FD-894A-4985C5031028}" presName="lineNode" presStyleLbl="alignAccFollowNode1" presStyleIdx="3" presStyleCnt="9"/>
      <dgm:spPr/>
    </dgm:pt>
    <dgm:pt modelId="{381DB647-92B4-4F98-A1E9-B0D365429C6E}" type="pres">
      <dgm:prSet presAssocID="{C85AC8F3-A799-44FD-894A-4985C5031028}" presName="lineArrowNode" presStyleLbl="alignAccFollowNode1" presStyleIdx="4" presStyleCnt="9"/>
      <dgm:spPr/>
    </dgm:pt>
    <dgm:pt modelId="{830FC001-4A7F-4C14-B84D-10C1A310C608}" type="pres">
      <dgm:prSet presAssocID="{7F7730E6-2640-446F-B87E-77ED74B80D0A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8214B6F9-AA97-4D46-BC58-46D252EE93AF}" type="pres">
      <dgm:prSet presAssocID="{7F7730E6-2640-446F-B87E-77ED74B80D0A}" presName="spacerBetweenCircleAndCallout" presStyleCnt="0">
        <dgm:presLayoutVars/>
      </dgm:prSet>
      <dgm:spPr/>
    </dgm:pt>
    <dgm:pt modelId="{3B51C692-492C-4583-A0E7-3B7C539483D1}" type="pres">
      <dgm:prSet presAssocID="{C85AC8F3-A799-44FD-894A-4985C5031028}" presName="nodeText" presStyleLbl="alignAccFollowNode1" presStyleIdx="5" presStyleCnt="9">
        <dgm:presLayoutVars>
          <dgm:bulletEnabled val="1"/>
        </dgm:presLayoutVars>
      </dgm:prSet>
      <dgm:spPr/>
    </dgm:pt>
    <dgm:pt modelId="{A14A2C42-B726-4FE1-8175-426CD31007F8}" type="pres">
      <dgm:prSet presAssocID="{7F7730E6-2640-446F-B87E-77ED74B80D0A}" presName="sibTransComposite" presStyleCnt="0"/>
      <dgm:spPr/>
    </dgm:pt>
    <dgm:pt modelId="{E7B48772-86E4-4426-B7D3-21B9BB49C291}" type="pres">
      <dgm:prSet presAssocID="{0C0BEAF1-5A97-4B47-BDD2-D67F72237C2F}" presName="compositeNode" presStyleCnt="0"/>
      <dgm:spPr/>
    </dgm:pt>
    <dgm:pt modelId="{F648E3B0-4525-40EF-8B4C-F52237EC7A9A}" type="pres">
      <dgm:prSet presAssocID="{0C0BEAF1-5A97-4B47-BDD2-D67F72237C2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C44752E-BB03-4488-9D92-C87019116E41}" type="pres">
      <dgm:prSet presAssocID="{0C0BEAF1-5A97-4B47-BDD2-D67F72237C2F}" presName="parSh" presStyleCnt="0"/>
      <dgm:spPr/>
    </dgm:pt>
    <dgm:pt modelId="{9FD2F256-CBD8-4A20-BE88-49BCE614D10B}" type="pres">
      <dgm:prSet presAssocID="{0C0BEAF1-5A97-4B47-BDD2-D67F72237C2F}" presName="lineNode" presStyleLbl="alignAccFollowNode1" presStyleIdx="6" presStyleCnt="9"/>
      <dgm:spPr/>
    </dgm:pt>
    <dgm:pt modelId="{B13DEB80-072E-488B-B564-BAC9B8C718D5}" type="pres">
      <dgm:prSet presAssocID="{0C0BEAF1-5A97-4B47-BDD2-D67F72237C2F}" presName="lineArrowNode" presStyleLbl="alignAccFollowNode1" presStyleIdx="7" presStyleCnt="9"/>
      <dgm:spPr/>
    </dgm:pt>
    <dgm:pt modelId="{D79FB41A-7534-4EEE-A3DB-4BA045134D43}" type="pres">
      <dgm:prSet presAssocID="{96D69CF2-22F0-49DC-AE19-1C4BC92AC781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2D4FB9D8-A196-4CF1-9E0E-23120062C1C3}" type="pres">
      <dgm:prSet presAssocID="{96D69CF2-22F0-49DC-AE19-1C4BC92AC781}" presName="spacerBetweenCircleAndCallout" presStyleCnt="0">
        <dgm:presLayoutVars/>
      </dgm:prSet>
      <dgm:spPr/>
    </dgm:pt>
    <dgm:pt modelId="{07450725-E90E-4816-886B-86B10673C75A}" type="pres">
      <dgm:prSet presAssocID="{0C0BEAF1-5A97-4B47-BDD2-D67F72237C2F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60A2A70C-1709-4712-B03C-2099BAB29C1F}" type="presOf" srcId="{2A9888CE-C557-423D-9A83-52A6C9FDB265}" destId="{B187E4EC-76BC-4D03-BDEA-141E5C836AB2}" srcOrd="0" destOrd="0" presId="urn:microsoft.com/office/officeart/2016/7/layout/LinearArrowProcessNumbered"/>
    <dgm:cxn modelId="{20384B18-AFE2-4EB9-8219-A8D1B0065D68}" type="presOf" srcId="{FC427374-86E0-4644-ABD3-11A75972CAC7}" destId="{1CA424CA-23A9-41DC-831C-3D2B0F4F75E7}" srcOrd="0" destOrd="0" presId="urn:microsoft.com/office/officeart/2016/7/layout/LinearArrowProcessNumbered"/>
    <dgm:cxn modelId="{A7C2B41F-0E5E-4FEC-97DB-473D597E2B0F}" type="presOf" srcId="{943CA676-0A13-4084-8DDB-3C0C635112E3}" destId="{0E8F5CC3-C6DB-444A-92D3-DFF48DE0980D}" srcOrd="0" destOrd="0" presId="urn:microsoft.com/office/officeart/2016/7/layout/LinearArrowProcessNumbered"/>
    <dgm:cxn modelId="{AF405E40-F065-4FCC-9D9D-DAA88B9D8AF5}" srcId="{2A9888CE-C557-423D-9A83-52A6C9FDB265}" destId="{C85AC8F3-A799-44FD-894A-4985C5031028}" srcOrd="1" destOrd="0" parTransId="{0EBF42D7-2CB7-4468-B63E-62B3AED651E7}" sibTransId="{7F7730E6-2640-446F-B87E-77ED74B80D0A}"/>
    <dgm:cxn modelId="{9745A965-CF90-41E5-8608-44F6B1DA2FFC}" srcId="{2A9888CE-C557-423D-9A83-52A6C9FDB265}" destId="{0C0BEAF1-5A97-4B47-BDD2-D67F72237C2F}" srcOrd="2" destOrd="0" parTransId="{478479B4-FC67-42AC-A20D-EF22E08FE01F}" sibTransId="{96D69CF2-22F0-49DC-AE19-1C4BC92AC781}"/>
    <dgm:cxn modelId="{34170681-DF29-4A70-A872-F42962996F79}" type="presOf" srcId="{C85AC8F3-A799-44FD-894A-4985C5031028}" destId="{3B51C692-492C-4583-A0E7-3B7C539483D1}" srcOrd="0" destOrd="0" presId="urn:microsoft.com/office/officeart/2016/7/layout/LinearArrowProcessNumbered"/>
    <dgm:cxn modelId="{5F90C98A-D92E-4015-A283-46CF9DE5B58C}" type="presOf" srcId="{0C0BEAF1-5A97-4B47-BDD2-D67F72237C2F}" destId="{07450725-E90E-4816-886B-86B10673C75A}" srcOrd="0" destOrd="0" presId="urn:microsoft.com/office/officeart/2016/7/layout/LinearArrowProcessNumbered"/>
    <dgm:cxn modelId="{9DF6F490-5F4F-4213-83D2-8C07213A57FC}" srcId="{2A9888CE-C557-423D-9A83-52A6C9FDB265}" destId="{943CA676-0A13-4084-8DDB-3C0C635112E3}" srcOrd="0" destOrd="0" parTransId="{250BEDF7-D0FC-406E-A603-E71A3CF682FE}" sibTransId="{FC427374-86E0-4644-ABD3-11A75972CAC7}"/>
    <dgm:cxn modelId="{C0FA8C94-F100-4126-AE7E-9DD151A98D49}" type="presOf" srcId="{96D69CF2-22F0-49DC-AE19-1C4BC92AC781}" destId="{D79FB41A-7534-4EEE-A3DB-4BA045134D43}" srcOrd="0" destOrd="0" presId="urn:microsoft.com/office/officeart/2016/7/layout/LinearArrowProcessNumbered"/>
    <dgm:cxn modelId="{D1BA06E5-3CBD-4E02-AFB8-EC5B4E7212F0}" type="presOf" srcId="{7F7730E6-2640-446F-B87E-77ED74B80D0A}" destId="{830FC001-4A7F-4C14-B84D-10C1A310C608}" srcOrd="0" destOrd="0" presId="urn:microsoft.com/office/officeart/2016/7/layout/LinearArrowProcessNumbered"/>
    <dgm:cxn modelId="{06B3D325-EE89-48CE-9E62-E517E19E3B74}" type="presParOf" srcId="{B187E4EC-76BC-4D03-BDEA-141E5C836AB2}" destId="{81BBD778-7332-488A-BE3E-507F0CEC7596}" srcOrd="0" destOrd="0" presId="urn:microsoft.com/office/officeart/2016/7/layout/LinearArrowProcessNumbered"/>
    <dgm:cxn modelId="{03F22831-BD54-421A-86C9-536A5B916892}" type="presParOf" srcId="{81BBD778-7332-488A-BE3E-507F0CEC7596}" destId="{B2BEA0DF-EB9E-4395-BCD1-7AED4279958F}" srcOrd="0" destOrd="0" presId="urn:microsoft.com/office/officeart/2016/7/layout/LinearArrowProcessNumbered"/>
    <dgm:cxn modelId="{1823FE7D-229B-4138-B590-CE57AB3B4211}" type="presParOf" srcId="{81BBD778-7332-488A-BE3E-507F0CEC7596}" destId="{35A77A3E-14CE-413E-B638-3B35203BE5C4}" srcOrd="1" destOrd="0" presId="urn:microsoft.com/office/officeart/2016/7/layout/LinearArrowProcessNumbered"/>
    <dgm:cxn modelId="{CAA49536-85E7-4589-BF0E-7C48C44FDA0B}" type="presParOf" srcId="{35A77A3E-14CE-413E-B638-3B35203BE5C4}" destId="{D64FE264-9C82-41EE-9B4C-4B4F3A8C3C74}" srcOrd="0" destOrd="0" presId="urn:microsoft.com/office/officeart/2016/7/layout/LinearArrowProcessNumbered"/>
    <dgm:cxn modelId="{048EA668-7B71-4541-86FB-EBB3A57A9BB6}" type="presParOf" srcId="{35A77A3E-14CE-413E-B638-3B35203BE5C4}" destId="{6BB43925-3753-4F3A-A86F-D4B6A2D32F97}" srcOrd="1" destOrd="0" presId="urn:microsoft.com/office/officeart/2016/7/layout/LinearArrowProcessNumbered"/>
    <dgm:cxn modelId="{A4F8444F-CF68-4EBC-9D69-895C0EF994B0}" type="presParOf" srcId="{35A77A3E-14CE-413E-B638-3B35203BE5C4}" destId="{1CA424CA-23A9-41DC-831C-3D2B0F4F75E7}" srcOrd="2" destOrd="0" presId="urn:microsoft.com/office/officeart/2016/7/layout/LinearArrowProcessNumbered"/>
    <dgm:cxn modelId="{E68187E6-231F-4A41-8EB9-BE35E18F5052}" type="presParOf" srcId="{35A77A3E-14CE-413E-B638-3B35203BE5C4}" destId="{BE39B869-8881-4CF8-9DE3-863EECA5861D}" srcOrd="3" destOrd="0" presId="urn:microsoft.com/office/officeart/2016/7/layout/LinearArrowProcessNumbered"/>
    <dgm:cxn modelId="{E07BA592-62DA-4EB0-95DB-229A5DEEDD2A}" type="presParOf" srcId="{81BBD778-7332-488A-BE3E-507F0CEC7596}" destId="{0E8F5CC3-C6DB-444A-92D3-DFF48DE0980D}" srcOrd="2" destOrd="0" presId="urn:microsoft.com/office/officeart/2016/7/layout/LinearArrowProcessNumbered"/>
    <dgm:cxn modelId="{650984AD-6981-4B3C-9CDC-D55F1EC42316}" type="presParOf" srcId="{B187E4EC-76BC-4D03-BDEA-141E5C836AB2}" destId="{033D9610-C483-416C-AEAE-1A9F197BF5B6}" srcOrd="1" destOrd="0" presId="urn:microsoft.com/office/officeart/2016/7/layout/LinearArrowProcessNumbered"/>
    <dgm:cxn modelId="{72DB052D-1459-4F3B-8042-7F3F6012A104}" type="presParOf" srcId="{B187E4EC-76BC-4D03-BDEA-141E5C836AB2}" destId="{E8197351-B829-43CD-A731-545FC976EE06}" srcOrd="2" destOrd="0" presId="urn:microsoft.com/office/officeart/2016/7/layout/LinearArrowProcessNumbered"/>
    <dgm:cxn modelId="{0871DE0B-8AFD-48A2-814B-659AC659AF2E}" type="presParOf" srcId="{E8197351-B829-43CD-A731-545FC976EE06}" destId="{C3AE54BA-F96E-4129-8B7A-20BE3CF2B22D}" srcOrd="0" destOrd="0" presId="urn:microsoft.com/office/officeart/2016/7/layout/LinearArrowProcessNumbered"/>
    <dgm:cxn modelId="{C1D46BA6-E8B9-404E-A0C7-16EE44E4C61D}" type="presParOf" srcId="{E8197351-B829-43CD-A731-545FC976EE06}" destId="{6B76631F-14BE-48A2-B03D-CFBBE81FDF97}" srcOrd="1" destOrd="0" presId="urn:microsoft.com/office/officeart/2016/7/layout/LinearArrowProcessNumbered"/>
    <dgm:cxn modelId="{150E4405-AFC9-4D42-843C-5276F6F2F187}" type="presParOf" srcId="{6B76631F-14BE-48A2-B03D-CFBBE81FDF97}" destId="{CC5D807C-6B56-4F99-BD66-02E7C4E79485}" srcOrd="0" destOrd="0" presId="urn:microsoft.com/office/officeart/2016/7/layout/LinearArrowProcessNumbered"/>
    <dgm:cxn modelId="{3EE8A99B-AF6C-47C6-9840-852DE6EEC165}" type="presParOf" srcId="{6B76631F-14BE-48A2-B03D-CFBBE81FDF97}" destId="{381DB647-92B4-4F98-A1E9-B0D365429C6E}" srcOrd="1" destOrd="0" presId="urn:microsoft.com/office/officeart/2016/7/layout/LinearArrowProcessNumbered"/>
    <dgm:cxn modelId="{EB3F753A-E360-44DF-8F6B-0BDB1B8D619F}" type="presParOf" srcId="{6B76631F-14BE-48A2-B03D-CFBBE81FDF97}" destId="{830FC001-4A7F-4C14-B84D-10C1A310C608}" srcOrd="2" destOrd="0" presId="urn:microsoft.com/office/officeart/2016/7/layout/LinearArrowProcessNumbered"/>
    <dgm:cxn modelId="{057D08E7-0A68-418E-88E7-4653CAFDD320}" type="presParOf" srcId="{6B76631F-14BE-48A2-B03D-CFBBE81FDF97}" destId="{8214B6F9-AA97-4D46-BC58-46D252EE93AF}" srcOrd="3" destOrd="0" presId="urn:microsoft.com/office/officeart/2016/7/layout/LinearArrowProcessNumbered"/>
    <dgm:cxn modelId="{5A648D37-21C0-47AE-990D-569F7B47BDC1}" type="presParOf" srcId="{E8197351-B829-43CD-A731-545FC976EE06}" destId="{3B51C692-492C-4583-A0E7-3B7C539483D1}" srcOrd="2" destOrd="0" presId="urn:microsoft.com/office/officeart/2016/7/layout/LinearArrowProcessNumbered"/>
    <dgm:cxn modelId="{CD0E1189-8999-456A-ABE3-EAD27EBF38AB}" type="presParOf" srcId="{B187E4EC-76BC-4D03-BDEA-141E5C836AB2}" destId="{A14A2C42-B726-4FE1-8175-426CD31007F8}" srcOrd="3" destOrd="0" presId="urn:microsoft.com/office/officeart/2016/7/layout/LinearArrowProcessNumbered"/>
    <dgm:cxn modelId="{B684C212-D25C-4346-A7DF-2179421860CD}" type="presParOf" srcId="{B187E4EC-76BC-4D03-BDEA-141E5C836AB2}" destId="{E7B48772-86E4-4426-B7D3-21B9BB49C291}" srcOrd="4" destOrd="0" presId="urn:microsoft.com/office/officeart/2016/7/layout/LinearArrowProcessNumbered"/>
    <dgm:cxn modelId="{2A0F11F1-3370-4F63-A0E0-37FB074470E7}" type="presParOf" srcId="{E7B48772-86E4-4426-B7D3-21B9BB49C291}" destId="{F648E3B0-4525-40EF-8B4C-F52237EC7A9A}" srcOrd="0" destOrd="0" presId="urn:microsoft.com/office/officeart/2016/7/layout/LinearArrowProcessNumbered"/>
    <dgm:cxn modelId="{2A3CE6C8-C750-44AB-A610-796FBFA90C5E}" type="presParOf" srcId="{E7B48772-86E4-4426-B7D3-21B9BB49C291}" destId="{CC44752E-BB03-4488-9D92-C87019116E41}" srcOrd="1" destOrd="0" presId="urn:microsoft.com/office/officeart/2016/7/layout/LinearArrowProcessNumbered"/>
    <dgm:cxn modelId="{5E59BA55-A898-4595-BE73-B6C9BEC7E823}" type="presParOf" srcId="{CC44752E-BB03-4488-9D92-C87019116E41}" destId="{9FD2F256-CBD8-4A20-BE88-49BCE614D10B}" srcOrd="0" destOrd="0" presId="urn:microsoft.com/office/officeart/2016/7/layout/LinearArrowProcessNumbered"/>
    <dgm:cxn modelId="{3559B32B-E09B-4691-B856-B59D047233D2}" type="presParOf" srcId="{CC44752E-BB03-4488-9D92-C87019116E41}" destId="{B13DEB80-072E-488B-B564-BAC9B8C718D5}" srcOrd="1" destOrd="0" presId="urn:microsoft.com/office/officeart/2016/7/layout/LinearArrowProcessNumbered"/>
    <dgm:cxn modelId="{CB218CE4-291A-4678-A276-E5D1C5EDCEFC}" type="presParOf" srcId="{CC44752E-BB03-4488-9D92-C87019116E41}" destId="{D79FB41A-7534-4EEE-A3DB-4BA045134D43}" srcOrd="2" destOrd="0" presId="urn:microsoft.com/office/officeart/2016/7/layout/LinearArrowProcessNumbered"/>
    <dgm:cxn modelId="{A67FDF0D-87A8-4DCD-BCA6-A09A679087EB}" type="presParOf" srcId="{CC44752E-BB03-4488-9D92-C87019116E41}" destId="{2D4FB9D8-A196-4CF1-9E0E-23120062C1C3}" srcOrd="3" destOrd="0" presId="urn:microsoft.com/office/officeart/2016/7/layout/LinearArrowProcessNumbered"/>
    <dgm:cxn modelId="{724EBD63-42EC-4D55-BA99-3B15225E2DA3}" type="presParOf" srcId="{E7B48772-86E4-4426-B7D3-21B9BB49C291}" destId="{07450725-E90E-4816-886B-86B10673C75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79E560-0B0F-479D-9EB8-A70C537878D8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C94D2AD-023E-45F4-9BBF-2FF7375FAE8B}">
      <dgm:prSet/>
      <dgm:spPr/>
      <dgm:t>
        <a:bodyPr/>
        <a:lstStyle/>
        <a:p>
          <a:r>
            <a:rPr lang="en-US"/>
            <a:t>Create</a:t>
          </a:r>
        </a:p>
      </dgm:t>
    </dgm:pt>
    <dgm:pt modelId="{D45CF9B7-3E02-4A9A-BDB6-521A185AAF9F}" type="parTrans" cxnId="{4E492CA9-1A9C-4983-95AB-FA8469004E52}">
      <dgm:prSet/>
      <dgm:spPr/>
      <dgm:t>
        <a:bodyPr/>
        <a:lstStyle/>
        <a:p>
          <a:endParaRPr lang="en-US"/>
        </a:p>
      </dgm:t>
    </dgm:pt>
    <dgm:pt modelId="{0CD15401-6497-47E8-8345-6E35D65157C8}" type="sibTrans" cxnId="{4E492CA9-1A9C-4983-95AB-FA8469004E52}">
      <dgm:prSet/>
      <dgm:spPr/>
      <dgm:t>
        <a:bodyPr/>
        <a:lstStyle/>
        <a:p>
          <a:endParaRPr lang="en-US"/>
        </a:p>
      </dgm:t>
    </dgm:pt>
    <dgm:pt modelId="{ECC63D56-51F0-426A-9657-E9AFBF0D6E61}">
      <dgm:prSet/>
      <dgm:spPr/>
      <dgm:t>
        <a:bodyPr/>
        <a:lstStyle/>
        <a:p>
          <a:r>
            <a:rPr lang="en-US" dirty="0"/>
            <a:t>Create an account with your school email</a:t>
          </a:r>
        </a:p>
      </dgm:t>
    </dgm:pt>
    <dgm:pt modelId="{1E29B064-05CF-48EF-A0FF-6804D9417F57}" type="parTrans" cxnId="{C1EA8D7E-BA5D-4B98-BCB4-04F7D2F969CD}">
      <dgm:prSet/>
      <dgm:spPr/>
      <dgm:t>
        <a:bodyPr/>
        <a:lstStyle/>
        <a:p>
          <a:endParaRPr lang="en-US"/>
        </a:p>
      </dgm:t>
    </dgm:pt>
    <dgm:pt modelId="{C4DC5CE2-8730-4FBE-A2D9-CB51410FE132}" type="sibTrans" cxnId="{C1EA8D7E-BA5D-4B98-BCB4-04F7D2F969CD}">
      <dgm:prSet/>
      <dgm:spPr/>
      <dgm:t>
        <a:bodyPr/>
        <a:lstStyle/>
        <a:p>
          <a:endParaRPr lang="en-US"/>
        </a:p>
      </dgm:t>
    </dgm:pt>
    <dgm:pt modelId="{76F590E3-6DEE-491E-82D0-C22979D81362}">
      <dgm:prSet/>
      <dgm:spPr/>
      <dgm:t>
        <a:bodyPr/>
        <a:lstStyle/>
        <a:p>
          <a:r>
            <a:rPr lang="en-US"/>
            <a:t>Find</a:t>
          </a:r>
        </a:p>
      </dgm:t>
    </dgm:pt>
    <dgm:pt modelId="{62A927F6-A850-4424-BBF9-CE0008394B6E}" type="parTrans" cxnId="{81E55E94-6219-43DB-8267-CB3F1B9377F2}">
      <dgm:prSet/>
      <dgm:spPr/>
      <dgm:t>
        <a:bodyPr/>
        <a:lstStyle/>
        <a:p>
          <a:endParaRPr lang="en-US"/>
        </a:p>
      </dgm:t>
    </dgm:pt>
    <dgm:pt modelId="{37C6D39D-A454-41C7-93AF-438E119976A0}" type="sibTrans" cxnId="{81E55E94-6219-43DB-8267-CB3F1B9377F2}">
      <dgm:prSet/>
      <dgm:spPr/>
      <dgm:t>
        <a:bodyPr/>
        <a:lstStyle/>
        <a:p>
          <a:endParaRPr lang="en-US"/>
        </a:p>
      </dgm:t>
    </dgm:pt>
    <dgm:pt modelId="{5A68A219-0873-4896-8F9D-C6F8FCE5815E}">
      <dgm:prSet/>
      <dgm:spPr/>
      <dgm:t>
        <a:bodyPr/>
        <a:lstStyle/>
        <a:p>
          <a:r>
            <a:rPr lang="en-US" dirty="0"/>
            <a:t>Find Rides to take you places</a:t>
          </a:r>
        </a:p>
      </dgm:t>
    </dgm:pt>
    <dgm:pt modelId="{93A23284-0308-47B8-9B3C-8AD675487395}" type="parTrans" cxnId="{50C0B2C7-DF8D-452A-8404-8C365D326B2D}">
      <dgm:prSet/>
      <dgm:spPr/>
      <dgm:t>
        <a:bodyPr/>
        <a:lstStyle/>
        <a:p>
          <a:endParaRPr lang="en-US"/>
        </a:p>
      </dgm:t>
    </dgm:pt>
    <dgm:pt modelId="{89FD20B1-7D36-4C3B-BBC1-E4A1BC4E9DCF}" type="sibTrans" cxnId="{50C0B2C7-DF8D-452A-8404-8C365D326B2D}">
      <dgm:prSet/>
      <dgm:spPr/>
      <dgm:t>
        <a:bodyPr/>
        <a:lstStyle/>
        <a:p>
          <a:endParaRPr lang="en-US"/>
        </a:p>
      </dgm:t>
    </dgm:pt>
    <dgm:pt modelId="{0F6AD9B1-9FEB-418B-A3A9-1AB525F8EDA8}">
      <dgm:prSet/>
      <dgm:spPr/>
      <dgm:t>
        <a:bodyPr/>
        <a:lstStyle/>
        <a:p>
          <a:r>
            <a:rPr lang="en-US"/>
            <a:t>Offer</a:t>
          </a:r>
        </a:p>
      </dgm:t>
    </dgm:pt>
    <dgm:pt modelId="{B38F1C0D-E5E6-4D55-A3FF-DA62FC1F9C6D}" type="parTrans" cxnId="{DD822758-C35A-4ACC-9C8B-0AE820298C71}">
      <dgm:prSet/>
      <dgm:spPr/>
      <dgm:t>
        <a:bodyPr/>
        <a:lstStyle/>
        <a:p>
          <a:endParaRPr lang="en-US"/>
        </a:p>
      </dgm:t>
    </dgm:pt>
    <dgm:pt modelId="{B82F0D6C-5E5A-4348-8126-89416A488E61}" type="sibTrans" cxnId="{DD822758-C35A-4ACC-9C8B-0AE820298C71}">
      <dgm:prSet/>
      <dgm:spPr/>
      <dgm:t>
        <a:bodyPr/>
        <a:lstStyle/>
        <a:p>
          <a:endParaRPr lang="en-US"/>
        </a:p>
      </dgm:t>
    </dgm:pt>
    <dgm:pt modelId="{F78CE1F4-87F5-4F01-8E27-62C8EF674707}">
      <dgm:prSet/>
      <dgm:spPr/>
      <dgm:t>
        <a:bodyPr/>
        <a:lstStyle/>
        <a:p>
          <a:r>
            <a:rPr lang="en-US" dirty="0"/>
            <a:t>Offer Rides to save gas money</a:t>
          </a:r>
        </a:p>
      </dgm:t>
    </dgm:pt>
    <dgm:pt modelId="{4B062C76-FE3E-497A-BA4C-2D13AB063569}" type="parTrans" cxnId="{F54C9256-2177-4DA0-9747-9637E884DB94}">
      <dgm:prSet/>
      <dgm:spPr/>
      <dgm:t>
        <a:bodyPr/>
        <a:lstStyle/>
        <a:p>
          <a:endParaRPr lang="en-US"/>
        </a:p>
      </dgm:t>
    </dgm:pt>
    <dgm:pt modelId="{1CAF532F-2702-42E1-B672-9E1F050807EF}" type="sibTrans" cxnId="{F54C9256-2177-4DA0-9747-9637E884DB94}">
      <dgm:prSet/>
      <dgm:spPr/>
      <dgm:t>
        <a:bodyPr/>
        <a:lstStyle/>
        <a:p>
          <a:endParaRPr lang="en-US"/>
        </a:p>
      </dgm:t>
    </dgm:pt>
    <dgm:pt modelId="{24CCE09F-0DA6-499B-8A17-466FE04F58A6}">
      <dgm:prSet/>
      <dgm:spPr/>
      <dgm:t>
        <a:bodyPr/>
        <a:lstStyle/>
        <a:p>
          <a:r>
            <a:rPr lang="en-US"/>
            <a:t>Request</a:t>
          </a:r>
        </a:p>
      </dgm:t>
    </dgm:pt>
    <dgm:pt modelId="{1434E368-C77F-41FC-A6EE-71FF43E9CF0E}" type="parTrans" cxnId="{7C557D15-7819-48E2-A2FE-6FD876A8F1BF}">
      <dgm:prSet/>
      <dgm:spPr/>
      <dgm:t>
        <a:bodyPr/>
        <a:lstStyle/>
        <a:p>
          <a:endParaRPr lang="en-US"/>
        </a:p>
      </dgm:t>
    </dgm:pt>
    <dgm:pt modelId="{D3714614-9192-48A9-9B71-D2527BDD0D0D}" type="sibTrans" cxnId="{7C557D15-7819-48E2-A2FE-6FD876A8F1BF}">
      <dgm:prSet/>
      <dgm:spPr/>
      <dgm:t>
        <a:bodyPr/>
        <a:lstStyle/>
        <a:p>
          <a:endParaRPr lang="en-US"/>
        </a:p>
      </dgm:t>
    </dgm:pt>
    <dgm:pt modelId="{0264A983-5196-4ECC-8402-0BDF50323AC5}">
      <dgm:prSet/>
      <dgm:spPr/>
      <dgm:t>
        <a:bodyPr/>
        <a:lstStyle/>
        <a:p>
          <a:r>
            <a:rPr lang="en-US" dirty="0"/>
            <a:t>Request Rides that you need</a:t>
          </a:r>
        </a:p>
      </dgm:t>
    </dgm:pt>
    <dgm:pt modelId="{6007DF8E-2FB1-4CB8-B92E-8E08D4655A53}" type="parTrans" cxnId="{E7383261-024F-4DDC-8514-220EACF6107E}">
      <dgm:prSet/>
      <dgm:spPr/>
      <dgm:t>
        <a:bodyPr/>
        <a:lstStyle/>
        <a:p>
          <a:endParaRPr lang="en-US"/>
        </a:p>
      </dgm:t>
    </dgm:pt>
    <dgm:pt modelId="{C787A874-4C7D-456E-8FE2-97692F3627EA}" type="sibTrans" cxnId="{E7383261-024F-4DDC-8514-220EACF6107E}">
      <dgm:prSet/>
      <dgm:spPr/>
      <dgm:t>
        <a:bodyPr/>
        <a:lstStyle/>
        <a:p>
          <a:endParaRPr lang="en-US"/>
        </a:p>
      </dgm:t>
    </dgm:pt>
    <dgm:pt modelId="{1544F75C-D4C8-48ED-AF25-CA025F27C947}">
      <dgm:prSet/>
      <dgm:spPr/>
      <dgm:t>
        <a:bodyPr/>
        <a:lstStyle/>
        <a:p>
          <a:r>
            <a:rPr lang="en-US"/>
            <a:t>Chat</a:t>
          </a:r>
        </a:p>
      </dgm:t>
    </dgm:pt>
    <dgm:pt modelId="{ECA14E64-5785-4067-A038-BAE48C77611B}" type="parTrans" cxnId="{BD467DF1-2501-4B3C-957B-4780BF44B218}">
      <dgm:prSet/>
      <dgm:spPr/>
      <dgm:t>
        <a:bodyPr/>
        <a:lstStyle/>
        <a:p>
          <a:endParaRPr lang="en-US"/>
        </a:p>
      </dgm:t>
    </dgm:pt>
    <dgm:pt modelId="{FD984E21-4B68-4222-8B15-D5F35A0E9943}" type="sibTrans" cxnId="{BD467DF1-2501-4B3C-957B-4780BF44B218}">
      <dgm:prSet/>
      <dgm:spPr/>
      <dgm:t>
        <a:bodyPr/>
        <a:lstStyle/>
        <a:p>
          <a:endParaRPr lang="en-US"/>
        </a:p>
      </dgm:t>
    </dgm:pt>
    <dgm:pt modelId="{7D32B8C6-EB74-413C-B94A-C2C964FEC5ED}">
      <dgm:prSet/>
      <dgm:spPr/>
      <dgm:t>
        <a:bodyPr/>
        <a:lstStyle/>
        <a:p>
          <a:r>
            <a:rPr lang="en-US" dirty="0"/>
            <a:t>Chat with the Driver to discuss details</a:t>
          </a:r>
        </a:p>
      </dgm:t>
    </dgm:pt>
    <dgm:pt modelId="{AF0D7597-E99C-4728-B8D9-FF60F61AB5BB}" type="parTrans" cxnId="{D9207FE3-DE00-4B6E-9581-75EB1E74C5B6}">
      <dgm:prSet/>
      <dgm:spPr/>
      <dgm:t>
        <a:bodyPr/>
        <a:lstStyle/>
        <a:p>
          <a:endParaRPr lang="en-US"/>
        </a:p>
      </dgm:t>
    </dgm:pt>
    <dgm:pt modelId="{4BCD4C63-E090-4AAA-8CA6-42A712E88990}" type="sibTrans" cxnId="{D9207FE3-DE00-4B6E-9581-75EB1E74C5B6}">
      <dgm:prSet/>
      <dgm:spPr/>
      <dgm:t>
        <a:bodyPr/>
        <a:lstStyle/>
        <a:p>
          <a:endParaRPr lang="en-US"/>
        </a:p>
      </dgm:t>
    </dgm:pt>
    <dgm:pt modelId="{AD77C996-6E62-415E-B5E7-268FCAECFA8E}">
      <dgm:prSet/>
      <dgm:spPr/>
      <dgm:t>
        <a:bodyPr/>
        <a:lstStyle/>
        <a:p>
          <a:r>
            <a:rPr lang="en-US"/>
            <a:t>Find</a:t>
          </a:r>
        </a:p>
      </dgm:t>
    </dgm:pt>
    <dgm:pt modelId="{C254051D-7A69-401C-9414-1F9C30047E22}" type="parTrans" cxnId="{8232D145-2F6F-4644-981A-F6C1C727F5BA}">
      <dgm:prSet/>
      <dgm:spPr/>
      <dgm:t>
        <a:bodyPr/>
        <a:lstStyle/>
        <a:p>
          <a:endParaRPr lang="en-US"/>
        </a:p>
      </dgm:t>
    </dgm:pt>
    <dgm:pt modelId="{45E7B5D8-7B81-4A27-9EC2-0E7368E75BA0}" type="sibTrans" cxnId="{8232D145-2F6F-4644-981A-F6C1C727F5BA}">
      <dgm:prSet/>
      <dgm:spPr/>
      <dgm:t>
        <a:bodyPr/>
        <a:lstStyle/>
        <a:p>
          <a:endParaRPr lang="en-US"/>
        </a:p>
      </dgm:t>
    </dgm:pt>
    <dgm:pt modelId="{4CF2A5C2-CF06-4373-9746-3CD508043DA9}">
      <dgm:prSet/>
      <dgm:spPr/>
      <dgm:t>
        <a:bodyPr/>
        <a:lstStyle/>
        <a:p>
          <a:r>
            <a:rPr lang="en-US" dirty="0"/>
            <a:t>Find Rides “near me” for more convenience</a:t>
          </a:r>
        </a:p>
      </dgm:t>
    </dgm:pt>
    <dgm:pt modelId="{27A35CDF-D60F-4CEA-A22B-B4779F2D7E27}" type="parTrans" cxnId="{6335B632-5B05-419E-8134-0032DBB32E14}">
      <dgm:prSet/>
      <dgm:spPr/>
      <dgm:t>
        <a:bodyPr/>
        <a:lstStyle/>
        <a:p>
          <a:endParaRPr lang="en-US"/>
        </a:p>
      </dgm:t>
    </dgm:pt>
    <dgm:pt modelId="{CAF847CA-108F-45BF-A532-1D998998588C}" type="sibTrans" cxnId="{6335B632-5B05-419E-8134-0032DBB32E14}">
      <dgm:prSet/>
      <dgm:spPr/>
      <dgm:t>
        <a:bodyPr/>
        <a:lstStyle/>
        <a:p>
          <a:endParaRPr lang="en-US"/>
        </a:p>
      </dgm:t>
    </dgm:pt>
    <dgm:pt modelId="{E0B09524-4D07-4B62-A9A5-35ACB6F3CED3}" type="pres">
      <dgm:prSet presAssocID="{FB79E560-0B0F-479D-9EB8-A70C537878D8}" presName="Name0" presStyleCnt="0">
        <dgm:presLayoutVars>
          <dgm:dir/>
          <dgm:animLvl val="lvl"/>
          <dgm:resizeHandles val="exact"/>
        </dgm:presLayoutVars>
      </dgm:prSet>
      <dgm:spPr/>
    </dgm:pt>
    <dgm:pt modelId="{E646E317-D2A5-4342-AEC9-CE4183C2082A}" type="pres">
      <dgm:prSet presAssocID="{AC94D2AD-023E-45F4-9BBF-2FF7375FAE8B}" presName="composite" presStyleCnt="0"/>
      <dgm:spPr/>
    </dgm:pt>
    <dgm:pt modelId="{B54ACE54-09F6-4A54-8508-8C7A1D0217B8}" type="pres">
      <dgm:prSet presAssocID="{AC94D2AD-023E-45F4-9BBF-2FF7375FAE8B}" presName="parTx" presStyleLbl="alignNode1" presStyleIdx="0" presStyleCnt="6">
        <dgm:presLayoutVars>
          <dgm:chMax val="0"/>
          <dgm:chPref val="0"/>
        </dgm:presLayoutVars>
      </dgm:prSet>
      <dgm:spPr/>
    </dgm:pt>
    <dgm:pt modelId="{A852A493-AD74-44AA-9F0E-FD9974996445}" type="pres">
      <dgm:prSet presAssocID="{AC94D2AD-023E-45F4-9BBF-2FF7375FAE8B}" presName="desTx" presStyleLbl="alignAccFollowNode1" presStyleIdx="0" presStyleCnt="6">
        <dgm:presLayoutVars/>
      </dgm:prSet>
      <dgm:spPr/>
    </dgm:pt>
    <dgm:pt modelId="{1599A7C9-8088-49AC-B075-26BF184F6D9F}" type="pres">
      <dgm:prSet presAssocID="{0CD15401-6497-47E8-8345-6E35D65157C8}" presName="space" presStyleCnt="0"/>
      <dgm:spPr/>
    </dgm:pt>
    <dgm:pt modelId="{4635946D-2E20-4FD7-BDA9-C90AF9791532}" type="pres">
      <dgm:prSet presAssocID="{76F590E3-6DEE-491E-82D0-C22979D81362}" presName="composite" presStyleCnt="0"/>
      <dgm:spPr/>
    </dgm:pt>
    <dgm:pt modelId="{072E1C75-5DBF-46FB-9886-337D93B3FDF7}" type="pres">
      <dgm:prSet presAssocID="{76F590E3-6DEE-491E-82D0-C22979D81362}" presName="parTx" presStyleLbl="alignNode1" presStyleIdx="1" presStyleCnt="6">
        <dgm:presLayoutVars>
          <dgm:chMax val="0"/>
          <dgm:chPref val="0"/>
        </dgm:presLayoutVars>
      </dgm:prSet>
      <dgm:spPr/>
    </dgm:pt>
    <dgm:pt modelId="{9CFB21FB-000A-4CB7-87A8-DCF1957A2763}" type="pres">
      <dgm:prSet presAssocID="{76F590E3-6DEE-491E-82D0-C22979D81362}" presName="desTx" presStyleLbl="alignAccFollowNode1" presStyleIdx="1" presStyleCnt="6">
        <dgm:presLayoutVars/>
      </dgm:prSet>
      <dgm:spPr/>
    </dgm:pt>
    <dgm:pt modelId="{432D6E33-138F-408E-AC7D-48D06DC892E0}" type="pres">
      <dgm:prSet presAssocID="{37C6D39D-A454-41C7-93AF-438E119976A0}" presName="space" presStyleCnt="0"/>
      <dgm:spPr/>
    </dgm:pt>
    <dgm:pt modelId="{E76BC9DA-382C-4A93-B29A-1EB112AC2017}" type="pres">
      <dgm:prSet presAssocID="{0F6AD9B1-9FEB-418B-A3A9-1AB525F8EDA8}" presName="composite" presStyleCnt="0"/>
      <dgm:spPr/>
    </dgm:pt>
    <dgm:pt modelId="{05787AF1-F13F-438B-A7F3-306765FF5258}" type="pres">
      <dgm:prSet presAssocID="{0F6AD9B1-9FEB-418B-A3A9-1AB525F8EDA8}" presName="parTx" presStyleLbl="alignNode1" presStyleIdx="2" presStyleCnt="6">
        <dgm:presLayoutVars>
          <dgm:chMax val="0"/>
          <dgm:chPref val="0"/>
        </dgm:presLayoutVars>
      </dgm:prSet>
      <dgm:spPr/>
    </dgm:pt>
    <dgm:pt modelId="{1CEA4F5E-D84E-4607-BFE6-1E754BEC221C}" type="pres">
      <dgm:prSet presAssocID="{0F6AD9B1-9FEB-418B-A3A9-1AB525F8EDA8}" presName="desTx" presStyleLbl="alignAccFollowNode1" presStyleIdx="2" presStyleCnt="6">
        <dgm:presLayoutVars/>
      </dgm:prSet>
      <dgm:spPr/>
    </dgm:pt>
    <dgm:pt modelId="{E823A7BE-6609-475A-AAB2-C36E48D43DE7}" type="pres">
      <dgm:prSet presAssocID="{B82F0D6C-5E5A-4348-8126-89416A488E61}" presName="space" presStyleCnt="0"/>
      <dgm:spPr/>
    </dgm:pt>
    <dgm:pt modelId="{7AC55D79-FF65-4C42-B201-6C84A22EB80B}" type="pres">
      <dgm:prSet presAssocID="{24CCE09F-0DA6-499B-8A17-466FE04F58A6}" presName="composite" presStyleCnt="0"/>
      <dgm:spPr/>
    </dgm:pt>
    <dgm:pt modelId="{28B1C5AB-7779-4E19-A973-EAD120A74330}" type="pres">
      <dgm:prSet presAssocID="{24CCE09F-0DA6-499B-8A17-466FE04F58A6}" presName="parTx" presStyleLbl="alignNode1" presStyleIdx="3" presStyleCnt="6">
        <dgm:presLayoutVars>
          <dgm:chMax val="0"/>
          <dgm:chPref val="0"/>
        </dgm:presLayoutVars>
      </dgm:prSet>
      <dgm:spPr/>
    </dgm:pt>
    <dgm:pt modelId="{BEADCC89-ACDE-4D67-94D8-85986326382C}" type="pres">
      <dgm:prSet presAssocID="{24CCE09F-0DA6-499B-8A17-466FE04F58A6}" presName="desTx" presStyleLbl="alignAccFollowNode1" presStyleIdx="3" presStyleCnt="6">
        <dgm:presLayoutVars/>
      </dgm:prSet>
      <dgm:spPr/>
    </dgm:pt>
    <dgm:pt modelId="{7225072A-63F2-4BC4-B1D2-19EE66ECEF00}" type="pres">
      <dgm:prSet presAssocID="{D3714614-9192-48A9-9B71-D2527BDD0D0D}" presName="space" presStyleCnt="0"/>
      <dgm:spPr/>
    </dgm:pt>
    <dgm:pt modelId="{0681C162-F653-4060-9D48-B40F1A50DF06}" type="pres">
      <dgm:prSet presAssocID="{1544F75C-D4C8-48ED-AF25-CA025F27C947}" presName="composite" presStyleCnt="0"/>
      <dgm:spPr/>
    </dgm:pt>
    <dgm:pt modelId="{635207E4-4204-4244-AE4D-DD3C9260C953}" type="pres">
      <dgm:prSet presAssocID="{1544F75C-D4C8-48ED-AF25-CA025F27C947}" presName="parTx" presStyleLbl="alignNode1" presStyleIdx="4" presStyleCnt="6">
        <dgm:presLayoutVars>
          <dgm:chMax val="0"/>
          <dgm:chPref val="0"/>
        </dgm:presLayoutVars>
      </dgm:prSet>
      <dgm:spPr/>
    </dgm:pt>
    <dgm:pt modelId="{D361D83B-F62C-4602-8519-9C8DAE4CE90B}" type="pres">
      <dgm:prSet presAssocID="{1544F75C-D4C8-48ED-AF25-CA025F27C947}" presName="desTx" presStyleLbl="alignAccFollowNode1" presStyleIdx="4" presStyleCnt="6">
        <dgm:presLayoutVars/>
      </dgm:prSet>
      <dgm:spPr/>
    </dgm:pt>
    <dgm:pt modelId="{799F01F3-D866-4DD6-9D4F-E96B77484F00}" type="pres">
      <dgm:prSet presAssocID="{FD984E21-4B68-4222-8B15-D5F35A0E9943}" presName="space" presStyleCnt="0"/>
      <dgm:spPr/>
    </dgm:pt>
    <dgm:pt modelId="{B21D9231-2E5A-43E4-9E9D-5351B4708DB5}" type="pres">
      <dgm:prSet presAssocID="{AD77C996-6E62-415E-B5E7-268FCAECFA8E}" presName="composite" presStyleCnt="0"/>
      <dgm:spPr/>
    </dgm:pt>
    <dgm:pt modelId="{5CD59FEB-46EB-4D70-8368-3F630AB88623}" type="pres">
      <dgm:prSet presAssocID="{AD77C996-6E62-415E-B5E7-268FCAECFA8E}" presName="parTx" presStyleLbl="alignNode1" presStyleIdx="5" presStyleCnt="6">
        <dgm:presLayoutVars>
          <dgm:chMax val="0"/>
          <dgm:chPref val="0"/>
        </dgm:presLayoutVars>
      </dgm:prSet>
      <dgm:spPr/>
    </dgm:pt>
    <dgm:pt modelId="{D713EADF-DC80-4811-9804-3B80F8308F4A}" type="pres">
      <dgm:prSet presAssocID="{AD77C996-6E62-415E-B5E7-268FCAECFA8E}" presName="desTx" presStyleLbl="alignAccFollowNode1" presStyleIdx="5" presStyleCnt="6">
        <dgm:presLayoutVars/>
      </dgm:prSet>
      <dgm:spPr/>
    </dgm:pt>
  </dgm:ptLst>
  <dgm:cxnLst>
    <dgm:cxn modelId="{7A44260E-85FA-4CC0-BBC0-45D3502278E5}" type="presOf" srcId="{F78CE1F4-87F5-4F01-8E27-62C8EF674707}" destId="{1CEA4F5E-D84E-4607-BFE6-1E754BEC221C}" srcOrd="0" destOrd="0" presId="urn:microsoft.com/office/officeart/2016/7/layout/ChevronBlockProcess"/>
    <dgm:cxn modelId="{7C557D15-7819-48E2-A2FE-6FD876A8F1BF}" srcId="{FB79E560-0B0F-479D-9EB8-A70C537878D8}" destId="{24CCE09F-0DA6-499B-8A17-466FE04F58A6}" srcOrd="3" destOrd="0" parTransId="{1434E368-C77F-41FC-A6EE-71FF43E9CF0E}" sibTransId="{D3714614-9192-48A9-9B71-D2527BDD0D0D}"/>
    <dgm:cxn modelId="{6335B632-5B05-419E-8134-0032DBB32E14}" srcId="{AD77C996-6E62-415E-B5E7-268FCAECFA8E}" destId="{4CF2A5C2-CF06-4373-9746-3CD508043DA9}" srcOrd="0" destOrd="0" parTransId="{27A35CDF-D60F-4CEA-A22B-B4779F2D7E27}" sibTransId="{CAF847CA-108F-45BF-A532-1D998998588C}"/>
    <dgm:cxn modelId="{E7383261-024F-4DDC-8514-220EACF6107E}" srcId="{24CCE09F-0DA6-499B-8A17-466FE04F58A6}" destId="{0264A983-5196-4ECC-8402-0BDF50323AC5}" srcOrd="0" destOrd="0" parTransId="{6007DF8E-2FB1-4CB8-B92E-8E08D4655A53}" sibTransId="{C787A874-4C7D-456E-8FE2-97692F3627EA}"/>
    <dgm:cxn modelId="{8232D145-2F6F-4644-981A-F6C1C727F5BA}" srcId="{FB79E560-0B0F-479D-9EB8-A70C537878D8}" destId="{AD77C996-6E62-415E-B5E7-268FCAECFA8E}" srcOrd="5" destOrd="0" parTransId="{C254051D-7A69-401C-9414-1F9C30047E22}" sibTransId="{45E7B5D8-7B81-4A27-9EC2-0E7368E75BA0}"/>
    <dgm:cxn modelId="{4404E16C-7CDF-436F-9F7F-4A47DECE2284}" type="presOf" srcId="{ECC63D56-51F0-426A-9657-E9AFBF0D6E61}" destId="{A852A493-AD74-44AA-9F0E-FD9974996445}" srcOrd="0" destOrd="0" presId="urn:microsoft.com/office/officeart/2016/7/layout/ChevronBlockProcess"/>
    <dgm:cxn modelId="{EB272974-8163-4C52-B7F5-0AA4553AC841}" type="presOf" srcId="{24CCE09F-0DA6-499B-8A17-466FE04F58A6}" destId="{28B1C5AB-7779-4E19-A973-EAD120A74330}" srcOrd="0" destOrd="0" presId="urn:microsoft.com/office/officeart/2016/7/layout/ChevronBlockProcess"/>
    <dgm:cxn modelId="{27AC0055-6666-42E5-95E2-2EEA30F8D03F}" type="presOf" srcId="{AD77C996-6E62-415E-B5E7-268FCAECFA8E}" destId="{5CD59FEB-46EB-4D70-8368-3F630AB88623}" srcOrd="0" destOrd="0" presId="urn:microsoft.com/office/officeart/2016/7/layout/ChevronBlockProcess"/>
    <dgm:cxn modelId="{F54C9256-2177-4DA0-9747-9637E884DB94}" srcId="{0F6AD9B1-9FEB-418B-A3A9-1AB525F8EDA8}" destId="{F78CE1F4-87F5-4F01-8E27-62C8EF674707}" srcOrd="0" destOrd="0" parTransId="{4B062C76-FE3E-497A-BA4C-2D13AB063569}" sibTransId="{1CAF532F-2702-42E1-B672-9E1F050807EF}"/>
    <dgm:cxn modelId="{DD822758-C35A-4ACC-9C8B-0AE820298C71}" srcId="{FB79E560-0B0F-479D-9EB8-A70C537878D8}" destId="{0F6AD9B1-9FEB-418B-A3A9-1AB525F8EDA8}" srcOrd="2" destOrd="0" parTransId="{B38F1C0D-E5E6-4D55-A3FF-DA62FC1F9C6D}" sibTransId="{B82F0D6C-5E5A-4348-8126-89416A488E61}"/>
    <dgm:cxn modelId="{C1EA8D7E-BA5D-4B98-BCB4-04F7D2F969CD}" srcId="{AC94D2AD-023E-45F4-9BBF-2FF7375FAE8B}" destId="{ECC63D56-51F0-426A-9657-E9AFBF0D6E61}" srcOrd="0" destOrd="0" parTransId="{1E29B064-05CF-48EF-A0FF-6804D9417F57}" sibTransId="{C4DC5CE2-8730-4FBE-A2D9-CB51410FE132}"/>
    <dgm:cxn modelId="{81E55E94-6219-43DB-8267-CB3F1B9377F2}" srcId="{FB79E560-0B0F-479D-9EB8-A70C537878D8}" destId="{76F590E3-6DEE-491E-82D0-C22979D81362}" srcOrd="1" destOrd="0" parTransId="{62A927F6-A850-4424-BBF9-CE0008394B6E}" sibTransId="{37C6D39D-A454-41C7-93AF-438E119976A0}"/>
    <dgm:cxn modelId="{B1621497-CB60-4D29-A714-7992BBE2464E}" type="presOf" srcId="{0F6AD9B1-9FEB-418B-A3A9-1AB525F8EDA8}" destId="{05787AF1-F13F-438B-A7F3-306765FF5258}" srcOrd="0" destOrd="0" presId="urn:microsoft.com/office/officeart/2016/7/layout/ChevronBlockProcess"/>
    <dgm:cxn modelId="{CEEB1F9D-5D88-4D15-AD60-8F1172D0047D}" type="presOf" srcId="{FB79E560-0B0F-479D-9EB8-A70C537878D8}" destId="{E0B09524-4D07-4B62-A9A5-35ACB6F3CED3}" srcOrd="0" destOrd="0" presId="urn:microsoft.com/office/officeart/2016/7/layout/ChevronBlockProcess"/>
    <dgm:cxn modelId="{4E492CA9-1A9C-4983-95AB-FA8469004E52}" srcId="{FB79E560-0B0F-479D-9EB8-A70C537878D8}" destId="{AC94D2AD-023E-45F4-9BBF-2FF7375FAE8B}" srcOrd="0" destOrd="0" parTransId="{D45CF9B7-3E02-4A9A-BDB6-521A185AAF9F}" sibTransId="{0CD15401-6497-47E8-8345-6E35D65157C8}"/>
    <dgm:cxn modelId="{D86DA0AA-3FE8-4C50-A2ED-7C17B517CBE4}" type="presOf" srcId="{7D32B8C6-EB74-413C-B94A-C2C964FEC5ED}" destId="{D361D83B-F62C-4602-8519-9C8DAE4CE90B}" srcOrd="0" destOrd="0" presId="urn:microsoft.com/office/officeart/2016/7/layout/ChevronBlockProcess"/>
    <dgm:cxn modelId="{3BFE60B3-1309-4B2B-8923-1F52843FC653}" type="presOf" srcId="{4CF2A5C2-CF06-4373-9746-3CD508043DA9}" destId="{D713EADF-DC80-4811-9804-3B80F8308F4A}" srcOrd="0" destOrd="0" presId="urn:microsoft.com/office/officeart/2016/7/layout/ChevronBlockProcess"/>
    <dgm:cxn modelId="{96618BB4-A564-4D95-8839-112AC500AC33}" type="presOf" srcId="{76F590E3-6DEE-491E-82D0-C22979D81362}" destId="{072E1C75-5DBF-46FB-9886-337D93B3FDF7}" srcOrd="0" destOrd="0" presId="urn:microsoft.com/office/officeart/2016/7/layout/ChevronBlockProcess"/>
    <dgm:cxn modelId="{50C0B2C7-DF8D-452A-8404-8C365D326B2D}" srcId="{76F590E3-6DEE-491E-82D0-C22979D81362}" destId="{5A68A219-0873-4896-8F9D-C6F8FCE5815E}" srcOrd="0" destOrd="0" parTransId="{93A23284-0308-47B8-9B3C-8AD675487395}" sibTransId="{89FD20B1-7D36-4C3B-BBC1-E4A1BC4E9DCF}"/>
    <dgm:cxn modelId="{00D1C0D8-A8D4-40E2-B5D4-3D1DB156FA34}" type="presOf" srcId="{AC94D2AD-023E-45F4-9BBF-2FF7375FAE8B}" destId="{B54ACE54-09F6-4A54-8508-8C7A1D0217B8}" srcOrd="0" destOrd="0" presId="urn:microsoft.com/office/officeart/2016/7/layout/ChevronBlockProcess"/>
    <dgm:cxn modelId="{D9207FE3-DE00-4B6E-9581-75EB1E74C5B6}" srcId="{1544F75C-D4C8-48ED-AF25-CA025F27C947}" destId="{7D32B8C6-EB74-413C-B94A-C2C964FEC5ED}" srcOrd="0" destOrd="0" parTransId="{AF0D7597-E99C-4728-B8D9-FF60F61AB5BB}" sibTransId="{4BCD4C63-E090-4AAA-8CA6-42A712E88990}"/>
    <dgm:cxn modelId="{BD467DF1-2501-4B3C-957B-4780BF44B218}" srcId="{FB79E560-0B0F-479D-9EB8-A70C537878D8}" destId="{1544F75C-D4C8-48ED-AF25-CA025F27C947}" srcOrd="4" destOrd="0" parTransId="{ECA14E64-5785-4067-A038-BAE48C77611B}" sibTransId="{FD984E21-4B68-4222-8B15-D5F35A0E9943}"/>
    <dgm:cxn modelId="{F01715FD-6582-4773-B266-F35C47B6055D}" type="presOf" srcId="{5A68A219-0873-4896-8F9D-C6F8FCE5815E}" destId="{9CFB21FB-000A-4CB7-87A8-DCF1957A2763}" srcOrd="0" destOrd="0" presId="urn:microsoft.com/office/officeart/2016/7/layout/ChevronBlockProcess"/>
    <dgm:cxn modelId="{06F8A9FE-9A04-46E3-948D-60BDAD6CD816}" type="presOf" srcId="{1544F75C-D4C8-48ED-AF25-CA025F27C947}" destId="{635207E4-4204-4244-AE4D-DD3C9260C953}" srcOrd="0" destOrd="0" presId="urn:microsoft.com/office/officeart/2016/7/layout/ChevronBlockProcess"/>
    <dgm:cxn modelId="{5463BEFE-0EA3-43E0-8E62-6830F5250150}" type="presOf" srcId="{0264A983-5196-4ECC-8402-0BDF50323AC5}" destId="{BEADCC89-ACDE-4D67-94D8-85986326382C}" srcOrd="0" destOrd="0" presId="urn:microsoft.com/office/officeart/2016/7/layout/ChevronBlockProcess"/>
    <dgm:cxn modelId="{91A68DC0-951C-4BE1-B45A-3F263CDF7759}" type="presParOf" srcId="{E0B09524-4D07-4B62-A9A5-35ACB6F3CED3}" destId="{E646E317-D2A5-4342-AEC9-CE4183C2082A}" srcOrd="0" destOrd="0" presId="urn:microsoft.com/office/officeart/2016/7/layout/ChevronBlockProcess"/>
    <dgm:cxn modelId="{447B454B-4609-486C-B44A-7F31E4186A59}" type="presParOf" srcId="{E646E317-D2A5-4342-AEC9-CE4183C2082A}" destId="{B54ACE54-09F6-4A54-8508-8C7A1D0217B8}" srcOrd="0" destOrd="0" presId="urn:microsoft.com/office/officeart/2016/7/layout/ChevronBlockProcess"/>
    <dgm:cxn modelId="{D16D141A-F87B-4D9F-8C22-1A6575AF9777}" type="presParOf" srcId="{E646E317-D2A5-4342-AEC9-CE4183C2082A}" destId="{A852A493-AD74-44AA-9F0E-FD9974996445}" srcOrd="1" destOrd="0" presId="urn:microsoft.com/office/officeart/2016/7/layout/ChevronBlockProcess"/>
    <dgm:cxn modelId="{7A906A9A-B05B-46AA-AE78-B182C1C27EEC}" type="presParOf" srcId="{E0B09524-4D07-4B62-A9A5-35ACB6F3CED3}" destId="{1599A7C9-8088-49AC-B075-26BF184F6D9F}" srcOrd="1" destOrd="0" presId="urn:microsoft.com/office/officeart/2016/7/layout/ChevronBlockProcess"/>
    <dgm:cxn modelId="{46F8FA31-86BC-4C96-83CC-CDF30C672F71}" type="presParOf" srcId="{E0B09524-4D07-4B62-A9A5-35ACB6F3CED3}" destId="{4635946D-2E20-4FD7-BDA9-C90AF9791532}" srcOrd="2" destOrd="0" presId="urn:microsoft.com/office/officeart/2016/7/layout/ChevronBlockProcess"/>
    <dgm:cxn modelId="{02D80265-6EF8-4A5E-8F24-A60D4B492254}" type="presParOf" srcId="{4635946D-2E20-4FD7-BDA9-C90AF9791532}" destId="{072E1C75-5DBF-46FB-9886-337D93B3FDF7}" srcOrd="0" destOrd="0" presId="urn:microsoft.com/office/officeart/2016/7/layout/ChevronBlockProcess"/>
    <dgm:cxn modelId="{AB3603F5-376B-4D3B-A6F5-69AE02999F15}" type="presParOf" srcId="{4635946D-2E20-4FD7-BDA9-C90AF9791532}" destId="{9CFB21FB-000A-4CB7-87A8-DCF1957A2763}" srcOrd="1" destOrd="0" presId="urn:microsoft.com/office/officeart/2016/7/layout/ChevronBlockProcess"/>
    <dgm:cxn modelId="{F8117B8B-1042-4D1C-A5F4-CF8D91AD56DA}" type="presParOf" srcId="{E0B09524-4D07-4B62-A9A5-35ACB6F3CED3}" destId="{432D6E33-138F-408E-AC7D-48D06DC892E0}" srcOrd="3" destOrd="0" presId="urn:microsoft.com/office/officeart/2016/7/layout/ChevronBlockProcess"/>
    <dgm:cxn modelId="{43C18504-302B-4890-BC32-7B33A085A2A6}" type="presParOf" srcId="{E0B09524-4D07-4B62-A9A5-35ACB6F3CED3}" destId="{E76BC9DA-382C-4A93-B29A-1EB112AC2017}" srcOrd="4" destOrd="0" presId="urn:microsoft.com/office/officeart/2016/7/layout/ChevronBlockProcess"/>
    <dgm:cxn modelId="{8082B217-1DF0-4F7A-9C2B-66EF6BB57544}" type="presParOf" srcId="{E76BC9DA-382C-4A93-B29A-1EB112AC2017}" destId="{05787AF1-F13F-438B-A7F3-306765FF5258}" srcOrd="0" destOrd="0" presId="urn:microsoft.com/office/officeart/2016/7/layout/ChevronBlockProcess"/>
    <dgm:cxn modelId="{F00C4D13-3FA8-4ABA-B55B-464A4ABF623A}" type="presParOf" srcId="{E76BC9DA-382C-4A93-B29A-1EB112AC2017}" destId="{1CEA4F5E-D84E-4607-BFE6-1E754BEC221C}" srcOrd="1" destOrd="0" presId="urn:microsoft.com/office/officeart/2016/7/layout/ChevronBlockProcess"/>
    <dgm:cxn modelId="{D394C4A1-7325-42AF-8693-245E097CE78B}" type="presParOf" srcId="{E0B09524-4D07-4B62-A9A5-35ACB6F3CED3}" destId="{E823A7BE-6609-475A-AAB2-C36E48D43DE7}" srcOrd="5" destOrd="0" presId="urn:microsoft.com/office/officeart/2016/7/layout/ChevronBlockProcess"/>
    <dgm:cxn modelId="{0DC217AA-7BB5-49BD-83FF-E26320328634}" type="presParOf" srcId="{E0B09524-4D07-4B62-A9A5-35ACB6F3CED3}" destId="{7AC55D79-FF65-4C42-B201-6C84A22EB80B}" srcOrd="6" destOrd="0" presId="urn:microsoft.com/office/officeart/2016/7/layout/ChevronBlockProcess"/>
    <dgm:cxn modelId="{18AAAD25-FECE-4174-8D4E-5409A210D6A6}" type="presParOf" srcId="{7AC55D79-FF65-4C42-B201-6C84A22EB80B}" destId="{28B1C5AB-7779-4E19-A973-EAD120A74330}" srcOrd="0" destOrd="0" presId="urn:microsoft.com/office/officeart/2016/7/layout/ChevronBlockProcess"/>
    <dgm:cxn modelId="{5211F641-7C9C-408C-9057-BE38B3284B78}" type="presParOf" srcId="{7AC55D79-FF65-4C42-B201-6C84A22EB80B}" destId="{BEADCC89-ACDE-4D67-94D8-85986326382C}" srcOrd="1" destOrd="0" presId="urn:microsoft.com/office/officeart/2016/7/layout/ChevronBlockProcess"/>
    <dgm:cxn modelId="{0B9C9496-7AAF-43E9-AB8F-232E1D58052B}" type="presParOf" srcId="{E0B09524-4D07-4B62-A9A5-35ACB6F3CED3}" destId="{7225072A-63F2-4BC4-B1D2-19EE66ECEF00}" srcOrd="7" destOrd="0" presId="urn:microsoft.com/office/officeart/2016/7/layout/ChevronBlockProcess"/>
    <dgm:cxn modelId="{567E047C-2A02-40FF-8195-4FDAF13C8BAC}" type="presParOf" srcId="{E0B09524-4D07-4B62-A9A5-35ACB6F3CED3}" destId="{0681C162-F653-4060-9D48-B40F1A50DF06}" srcOrd="8" destOrd="0" presId="urn:microsoft.com/office/officeart/2016/7/layout/ChevronBlockProcess"/>
    <dgm:cxn modelId="{EF2CF8AA-F5EC-4115-937C-C490A836959C}" type="presParOf" srcId="{0681C162-F653-4060-9D48-B40F1A50DF06}" destId="{635207E4-4204-4244-AE4D-DD3C9260C953}" srcOrd="0" destOrd="0" presId="urn:microsoft.com/office/officeart/2016/7/layout/ChevronBlockProcess"/>
    <dgm:cxn modelId="{8CF2B5DC-74CC-4ED5-A215-D79A99ADE309}" type="presParOf" srcId="{0681C162-F653-4060-9D48-B40F1A50DF06}" destId="{D361D83B-F62C-4602-8519-9C8DAE4CE90B}" srcOrd="1" destOrd="0" presId="urn:microsoft.com/office/officeart/2016/7/layout/ChevronBlockProcess"/>
    <dgm:cxn modelId="{9FCC1231-1CA3-4BFB-825B-7CE0AAA5419E}" type="presParOf" srcId="{E0B09524-4D07-4B62-A9A5-35ACB6F3CED3}" destId="{799F01F3-D866-4DD6-9D4F-E96B77484F00}" srcOrd="9" destOrd="0" presId="urn:microsoft.com/office/officeart/2016/7/layout/ChevronBlockProcess"/>
    <dgm:cxn modelId="{2E591A48-261D-4549-B517-893DB0927039}" type="presParOf" srcId="{E0B09524-4D07-4B62-A9A5-35ACB6F3CED3}" destId="{B21D9231-2E5A-43E4-9E9D-5351B4708DB5}" srcOrd="10" destOrd="0" presId="urn:microsoft.com/office/officeart/2016/7/layout/ChevronBlockProcess"/>
    <dgm:cxn modelId="{BF87DB6D-60C9-4E35-A682-E2B1EC98EC33}" type="presParOf" srcId="{B21D9231-2E5A-43E4-9E9D-5351B4708DB5}" destId="{5CD59FEB-46EB-4D70-8368-3F630AB88623}" srcOrd="0" destOrd="0" presId="urn:microsoft.com/office/officeart/2016/7/layout/ChevronBlockProcess"/>
    <dgm:cxn modelId="{610F3CA6-EF1F-4CE7-8E43-13CA2087B55F}" type="presParOf" srcId="{B21D9231-2E5A-43E4-9E9D-5351B4708DB5}" destId="{D713EADF-DC80-4811-9804-3B80F8308F4A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73928C-20B2-45CA-8897-58116BD32649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41566B55-F402-4A6C-B53D-C0CFB21CC4EC}">
      <dgm:prSet/>
      <dgm:spPr/>
      <dgm:t>
        <a:bodyPr/>
        <a:lstStyle/>
        <a:p>
          <a:r>
            <a:rPr lang="en-US"/>
            <a:t>Continue</a:t>
          </a:r>
        </a:p>
      </dgm:t>
    </dgm:pt>
    <dgm:pt modelId="{4488FC61-09C6-4389-ADDD-6D154487D976}" type="parTrans" cxnId="{9CEB053F-5A45-4202-924C-06ACB9272181}">
      <dgm:prSet/>
      <dgm:spPr/>
      <dgm:t>
        <a:bodyPr/>
        <a:lstStyle/>
        <a:p>
          <a:endParaRPr lang="en-US"/>
        </a:p>
      </dgm:t>
    </dgm:pt>
    <dgm:pt modelId="{7F261AE8-C306-4C2D-8F22-4BCDC5268ED7}" type="sibTrans" cxnId="{9CEB053F-5A45-4202-924C-06ACB9272181}">
      <dgm:prSet/>
      <dgm:spPr/>
      <dgm:t>
        <a:bodyPr/>
        <a:lstStyle/>
        <a:p>
          <a:endParaRPr lang="en-US"/>
        </a:p>
      </dgm:t>
    </dgm:pt>
    <dgm:pt modelId="{1C40F328-6E3C-4EF7-9681-2313BC1399AA}">
      <dgm:prSet/>
      <dgm:spPr/>
      <dgm:t>
        <a:bodyPr/>
        <a:lstStyle/>
        <a:p>
          <a:r>
            <a:rPr lang="en-US"/>
            <a:t>Continue with Firebase implementation</a:t>
          </a:r>
        </a:p>
      </dgm:t>
    </dgm:pt>
    <dgm:pt modelId="{0BE403C6-5879-4767-B6B5-81B8D976D9BC}" type="parTrans" cxnId="{82A8CDC6-B1D8-49AB-8305-E4310EF7AEDF}">
      <dgm:prSet/>
      <dgm:spPr/>
      <dgm:t>
        <a:bodyPr/>
        <a:lstStyle/>
        <a:p>
          <a:endParaRPr lang="en-US"/>
        </a:p>
      </dgm:t>
    </dgm:pt>
    <dgm:pt modelId="{79D883F1-620E-48F5-A29C-6EE9ED48EF72}" type="sibTrans" cxnId="{82A8CDC6-B1D8-49AB-8305-E4310EF7AEDF}">
      <dgm:prSet/>
      <dgm:spPr/>
      <dgm:t>
        <a:bodyPr/>
        <a:lstStyle/>
        <a:p>
          <a:endParaRPr lang="en-US"/>
        </a:p>
      </dgm:t>
    </dgm:pt>
    <dgm:pt modelId="{91AB49CD-AA07-47FD-B2D7-DC91B010803B}">
      <dgm:prSet/>
      <dgm:spPr/>
      <dgm:t>
        <a:bodyPr/>
        <a:lstStyle/>
        <a:p>
          <a:r>
            <a:rPr lang="en-US"/>
            <a:t>Develop</a:t>
          </a:r>
        </a:p>
      </dgm:t>
    </dgm:pt>
    <dgm:pt modelId="{811DC1B9-CCAE-429B-ADF2-81AE1983F7DE}" type="parTrans" cxnId="{292CB0D6-9763-4011-9F01-FC371143571F}">
      <dgm:prSet/>
      <dgm:spPr/>
      <dgm:t>
        <a:bodyPr/>
        <a:lstStyle/>
        <a:p>
          <a:endParaRPr lang="en-US"/>
        </a:p>
      </dgm:t>
    </dgm:pt>
    <dgm:pt modelId="{1BF9EF0F-7B8B-48F0-95FC-FC069974478F}" type="sibTrans" cxnId="{292CB0D6-9763-4011-9F01-FC371143571F}">
      <dgm:prSet/>
      <dgm:spPr/>
      <dgm:t>
        <a:bodyPr/>
        <a:lstStyle/>
        <a:p>
          <a:endParaRPr lang="en-US"/>
        </a:p>
      </dgm:t>
    </dgm:pt>
    <dgm:pt modelId="{79152618-53B2-4B65-9AB4-355B832B9325}">
      <dgm:prSet/>
      <dgm:spPr/>
      <dgm:t>
        <a:bodyPr/>
        <a:lstStyle/>
        <a:p>
          <a:r>
            <a:rPr lang="en-US"/>
            <a:t>Develop the chat and “near me” features</a:t>
          </a:r>
        </a:p>
      </dgm:t>
    </dgm:pt>
    <dgm:pt modelId="{57937735-B42E-43F7-A650-826E24DF9695}" type="parTrans" cxnId="{78BDCA6B-359A-404A-B16C-54DFEB791540}">
      <dgm:prSet/>
      <dgm:spPr/>
      <dgm:t>
        <a:bodyPr/>
        <a:lstStyle/>
        <a:p>
          <a:endParaRPr lang="en-US"/>
        </a:p>
      </dgm:t>
    </dgm:pt>
    <dgm:pt modelId="{4703F0DA-0D9E-4A3D-9562-6E13C0EF45DC}" type="sibTrans" cxnId="{78BDCA6B-359A-404A-B16C-54DFEB791540}">
      <dgm:prSet/>
      <dgm:spPr/>
      <dgm:t>
        <a:bodyPr/>
        <a:lstStyle/>
        <a:p>
          <a:endParaRPr lang="en-US"/>
        </a:p>
      </dgm:t>
    </dgm:pt>
    <dgm:pt modelId="{F163AFE5-8D68-4A6A-B626-4A5544C5D38B}">
      <dgm:prSet/>
      <dgm:spPr/>
      <dgm:t>
        <a:bodyPr/>
        <a:lstStyle/>
        <a:p>
          <a:r>
            <a:rPr lang="en-US"/>
            <a:t>Improve</a:t>
          </a:r>
        </a:p>
      </dgm:t>
    </dgm:pt>
    <dgm:pt modelId="{95FDD9BC-C2CA-4AFA-A32C-69A91323196E}" type="parTrans" cxnId="{A0EF80A0-D8A6-4C90-BCCA-8D8D4DBB1286}">
      <dgm:prSet/>
      <dgm:spPr/>
      <dgm:t>
        <a:bodyPr/>
        <a:lstStyle/>
        <a:p>
          <a:endParaRPr lang="en-US"/>
        </a:p>
      </dgm:t>
    </dgm:pt>
    <dgm:pt modelId="{2956B010-1F55-47DC-86D4-5AA59A603296}" type="sibTrans" cxnId="{A0EF80A0-D8A6-4C90-BCCA-8D8D4DBB1286}">
      <dgm:prSet/>
      <dgm:spPr/>
      <dgm:t>
        <a:bodyPr/>
        <a:lstStyle/>
        <a:p>
          <a:endParaRPr lang="en-US"/>
        </a:p>
      </dgm:t>
    </dgm:pt>
    <dgm:pt modelId="{21BC1F81-B73E-40B5-899B-841BBFEFDD1C}">
      <dgm:prSet/>
      <dgm:spPr/>
      <dgm:t>
        <a:bodyPr/>
        <a:lstStyle/>
        <a:p>
          <a:r>
            <a:rPr lang="en-US"/>
            <a:t>Improve the design and layout</a:t>
          </a:r>
        </a:p>
      </dgm:t>
    </dgm:pt>
    <dgm:pt modelId="{43A7F071-41DA-4617-84EE-E153E8DD7B91}" type="parTrans" cxnId="{B253B998-C912-4DA2-8804-32228B78AA00}">
      <dgm:prSet/>
      <dgm:spPr/>
      <dgm:t>
        <a:bodyPr/>
        <a:lstStyle/>
        <a:p>
          <a:endParaRPr lang="en-US"/>
        </a:p>
      </dgm:t>
    </dgm:pt>
    <dgm:pt modelId="{CF8AA91A-68E5-4F3E-A882-B655C67B4959}" type="sibTrans" cxnId="{B253B998-C912-4DA2-8804-32228B78AA00}">
      <dgm:prSet/>
      <dgm:spPr/>
      <dgm:t>
        <a:bodyPr/>
        <a:lstStyle/>
        <a:p>
          <a:endParaRPr lang="en-US"/>
        </a:p>
      </dgm:t>
    </dgm:pt>
    <dgm:pt modelId="{9A71E2F6-B60F-4B83-999A-18C243D6C83C}" type="pres">
      <dgm:prSet presAssocID="{1273928C-20B2-45CA-8897-58116BD32649}" presName="Name0" presStyleCnt="0">
        <dgm:presLayoutVars>
          <dgm:dir/>
          <dgm:animLvl val="lvl"/>
          <dgm:resizeHandles val="exact"/>
        </dgm:presLayoutVars>
      </dgm:prSet>
      <dgm:spPr/>
    </dgm:pt>
    <dgm:pt modelId="{84276041-573D-4C8D-A92D-DCFEC90883B9}" type="pres">
      <dgm:prSet presAssocID="{41566B55-F402-4A6C-B53D-C0CFB21CC4EC}" presName="composite" presStyleCnt="0"/>
      <dgm:spPr/>
    </dgm:pt>
    <dgm:pt modelId="{EA348EDF-B04E-4202-B550-32779DE0A543}" type="pres">
      <dgm:prSet presAssocID="{41566B55-F402-4A6C-B53D-C0CFB21CC4EC}" presName="parTx" presStyleLbl="alignNode1" presStyleIdx="0" presStyleCnt="3">
        <dgm:presLayoutVars>
          <dgm:chMax val="0"/>
          <dgm:chPref val="0"/>
        </dgm:presLayoutVars>
      </dgm:prSet>
      <dgm:spPr/>
    </dgm:pt>
    <dgm:pt modelId="{A09A5B9C-68D3-4891-A277-981C787F419E}" type="pres">
      <dgm:prSet presAssocID="{41566B55-F402-4A6C-B53D-C0CFB21CC4EC}" presName="desTx" presStyleLbl="alignAccFollowNode1" presStyleIdx="0" presStyleCnt="3">
        <dgm:presLayoutVars/>
      </dgm:prSet>
      <dgm:spPr/>
    </dgm:pt>
    <dgm:pt modelId="{D2662E4A-4AA6-4774-81BE-C78A7A5C6686}" type="pres">
      <dgm:prSet presAssocID="{7F261AE8-C306-4C2D-8F22-4BCDC5268ED7}" presName="space" presStyleCnt="0"/>
      <dgm:spPr/>
    </dgm:pt>
    <dgm:pt modelId="{2760E650-64B7-4B31-B54C-92D13B84165C}" type="pres">
      <dgm:prSet presAssocID="{91AB49CD-AA07-47FD-B2D7-DC91B010803B}" presName="composite" presStyleCnt="0"/>
      <dgm:spPr/>
    </dgm:pt>
    <dgm:pt modelId="{7FA952AD-9265-48F4-B782-0187AFFB6D6F}" type="pres">
      <dgm:prSet presAssocID="{91AB49CD-AA07-47FD-B2D7-DC91B010803B}" presName="parTx" presStyleLbl="alignNode1" presStyleIdx="1" presStyleCnt="3">
        <dgm:presLayoutVars>
          <dgm:chMax val="0"/>
          <dgm:chPref val="0"/>
        </dgm:presLayoutVars>
      </dgm:prSet>
      <dgm:spPr/>
    </dgm:pt>
    <dgm:pt modelId="{4F6ED959-2928-4A9C-B513-9722D93FBD26}" type="pres">
      <dgm:prSet presAssocID="{91AB49CD-AA07-47FD-B2D7-DC91B010803B}" presName="desTx" presStyleLbl="alignAccFollowNode1" presStyleIdx="1" presStyleCnt="3">
        <dgm:presLayoutVars/>
      </dgm:prSet>
      <dgm:spPr/>
    </dgm:pt>
    <dgm:pt modelId="{153443FB-C527-4F1C-8074-6C33EAEC4438}" type="pres">
      <dgm:prSet presAssocID="{1BF9EF0F-7B8B-48F0-95FC-FC069974478F}" presName="space" presStyleCnt="0"/>
      <dgm:spPr/>
    </dgm:pt>
    <dgm:pt modelId="{FDEBBECC-8DC2-4D3D-9860-DF2341333FCB}" type="pres">
      <dgm:prSet presAssocID="{F163AFE5-8D68-4A6A-B626-4A5544C5D38B}" presName="composite" presStyleCnt="0"/>
      <dgm:spPr/>
    </dgm:pt>
    <dgm:pt modelId="{310FF668-FE8B-440A-B76F-55BACC3E2942}" type="pres">
      <dgm:prSet presAssocID="{F163AFE5-8D68-4A6A-B626-4A5544C5D38B}" presName="parTx" presStyleLbl="alignNode1" presStyleIdx="2" presStyleCnt="3">
        <dgm:presLayoutVars>
          <dgm:chMax val="0"/>
          <dgm:chPref val="0"/>
        </dgm:presLayoutVars>
      </dgm:prSet>
      <dgm:spPr/>
    </dgm:pt>
    <dgm:pt modelId="{F5055242-5554-4736-900B-0B71666BA9D4}" type="pres">
      <dgm:prSet presAssocID="{F163AFE5-8D68-4A6A-B626-4A5544C5D38B}" presName="desTx" presStyleLbl="alignAccFollowNode1" presStyleIdx="2" presStyleCnt="3">
        <dgm:presLayoutVars/>
      </dgm:prSet>
      <dgm:spPr/>
    </dgm:pt>
  </dgm:ptLst>
  <dgm:cxnLst>
    <dgm:cxn modelId="{C2F92636-A634-4A6A-9F34-1A39FD400304}" type="presOf" srcId="{91AB49CD-AA07-47FD-B2D7-DC91B010803B}" destId="{7FA952AD-9265-48F4-B782-0187AFFB6D6F}" srcOrd="0" destOrd="0" presId="urn:microsoft.com/office/officeart/2016/7/layout/HorizontalActionList"/>
    <dgm:cxn modelId="{25D5B538-C2CC-4E2E-813D-622F50F0EEDB}" type="presOf" srcId="{F163AFE5-8D68-4A6A-B626-4A5544C5D38B}" destId="{310FF668-FE8B-440A-B76F-55BACC3E2942}" srcOrd="0" destOrd="0" presId="urn:microsoft.com/office/officeart/2016/7/layout/HorizontalActionList"/>
    <dgm:cxn modelId="{9CEB053F-5A45-4202-924C-06ACB9272181}" srcId="{1273928C-20B2-45CA-8897-58116BD32649}" destId="{41566B55-F402-4A6C-B53D-C0CFB21CC4EC}" srcOrd="0" destOrd="0" parTransId="{4488FC61-09C6-4389-ADDD-6D154487D976}" sibTransId="{7F261AE8-C306-4C2D-8F22-4BCDC5268ED7}"/>
    <dgm:cxn modelId="{F4EC125B-9100-45B9-8084-D755462B3532}" type="presOf" srcId="{41566B55-F402-4A6C-B53D-C0CFB21CC4EC}" destId="{EA348EDF-B04E-4202-B550-32779DE0A543}" srcOrd="0" destOrd="0" presId="urn:microsoft.com/office/officeart/2016/7/layout/HorizontalActionList"/>
    <dgm:cxn modelId="{1C691D43-5134-481F-B95B-077BA55CC856}" type="presOf" srcId="{1C40F328-6E3C-4EF7-9681-2313BC1399AA}" destId="{A09A5B9C-68D3-4891-A277-981C787F419E}" srcOrd="0" destOrd="0" presId="urn:microsoft.com/office/officeart/2016/7/layout/HorizontalActionList"/>
    <dgm:cxn modelId="{78BDCA6B-359A-404A-B16C-54DFEB791540}" srcId="{91AB49CD-AA07-47FD-B2D7-DC91B010803B}" destId="{79152618-53B2-4B65-9AB4-355B832B9325}" srcOrd="0" destOrd="0" parTransId="{57937735-B42E-43F7-A650-826E24DF9695}" sibTransId="{4703F0DA-0D9E-4A3D-9562-6E13C0EF45DC}"/>
    <dgm:cxn modelId="{C7E2514E-1D36-4614-93E7-0DFE4091E9D6}" type="presOf" srcId="{21BC1F81-B73E-40B5-899B-841BBFEFDD1C}" destId="{F5055242-5554-4736-900B-0B71666BA9D4}" srcOrd="0" destOrd="0" presId="urn:microsoft.com/office/officeart/2016/7/layout/HorizontalActionList"/>
    <dgm:cxn modelId="{B253B998-C912-4DA2-8804-32228B78AA00}" srcId="{F163AFE5-8D68-4A6A-B626-4A5544C5D38B}" destId="{21BC1F81-B73E-40B5-899B-841BBFEFDD1C}" srcOrd="0" destOrd="0" parTransId="{43A7F071-41DA-4617-84EE-E153E8DD7B91}" sibTransId="{CF8AA91A-68E5-4F3E-A882-B655C67B4959}"/>
    <dgm:cxn modelId="{BCE34D9D-180F-485D-A22A-BCFFFE2AB1C1}" type="presOf" srcId="{79152618-53B2-4B65-9AB4-355B832B9325}" destId="{4F6ED959-2928-4A9C-B513-9722D93FBD26}" srcOrd="0" destOrd="0" presId="urn:microsoft.com/office/officeart/2016/7/layout/HorizontalActionList"/>
    <dgm:cxn modelId="{A0EF80A0-D8A6-4C90-BCCA-8D8D4DBB1286}" srcId="{1273928C-20B2-45CA-8897-58116BD32649}" destId="{F163AFE5-8D68-4A6A-B626-4A5544C5D38B}" srcOrd="2" destOrd="0" parTransId="{95FDD9BC-C2CA-4AFA-A32C-69A91323196E}" sibTransId="{2956B010-1F55-47DC-86D4-5AA59A603296}"/>
    <dgm:cxn modelId="{94C1F5BA-5CA6-4664-A91A-720F83A6E90B}" type="presOf" srcId="{1273928C-20B2-45CA-8897-58116BD32649}" destId="{9A71E2F6-B60F-4B83-999A-18C243D6C83C}" srcOrd="0" destOrd="0" presId="urn:microsoft.com/office/officeart/2016/7/layout/HorizontalActionList"/>
    <dgm:cxn modelId="{82A8CDC6-B1D8-49AB-8305-E4310EF7AEDF}" srcId="{41566B55-F402-4A6C-B53D-C0CFB21CC4EC}" destId="{1C40F328-6E3C-4EF7-9681-2313BC1399AA}" srcOrd="0" destOrd="0" parTransId="{0BE403C6-5879-4767-B6B5-81B8D976D9BC}" sibTransId="{79D883F1-620E-48F5-A29C-6EE9ED48EF72}"/>
    <dgm:cxn modelId="{292CB0D6-9763-4011-9F01-FC371143571F}" srcId="{1273928C-20B2-45CA-8897-58116BD32649}" destId="{91AB49CD-AA07-47FD-B2D7-DC91B010803B}" srcOrd="1" destOrd="0" parTransId="{811DC1B9-CCAE-429B-ADF2-81AE1983F7DE}" sibTransId="{1BF9EF0F-7B8B-48F0-95FC-FC069974478F}"/>
    <dgm:cxn modelId="{80F75F28-B02E-403D-BCA9-EAD10D2AD4A4}" type="presParOf" srcId="{9A71E2F6-B60F-4B83-999A-18C243D6C83C}" destId="{84276041-573D-4C8D-A92D-DCFEC90883B9}" srcOrd="0" destOrd="0" presId="urn:microsoft.com/office/officeart/2016/7/layout/HorizontalActionList"/>
    <dgm:cxn modelId="{3BCE4699-BF68-4E7E-8136-1703EDCB05D3}" type="presParOf" srcId="{84276041-573D-4C8D-A92D-DCFEC90883B9}" destId="{EA348EDF-B04E-4202-B550-32779DE0A543}" srcOrd="0" destOrd="0" presId="urn:microsoft.com/office/officeart/2016/7/layout/HorizontalActionList"/>
    <dgm:cxn modelId="{2097F19E-8A14-4ED3-9B8E-82257791E049}" type="presParOf" srcId="{84276041-573D-4C8D-A92D-DCFEC90883B9}" destId="{A09A5B9C-68D3-4891-A277-981C787F419E}" srcOrd="1" destOrd="0" presId="urn:microsoft.com/office/officeart/2016/7/layout/HorizontalActionList"/>
    <dgm:cxn modelId="{F3ECAF48-4CC1-4CB3-A251-3DE1FED11920}" type="presParOf" srcId="{9A71E2F6-B60F-4B83-999A-18C243D6C83C}" destId="{D2662E4A-4AA6-4774-81BE-C78A7A5C6686}" srcOrd="1" destOrd="0" presId="urn:microsoft.com/office/officeart/2016/7/layout/HorizontalActionList"/>
    <dgm:cxn modelId="{74308704-3B4C-46FC-89CB-021E1A559B9D}" type="presParOf" srcId="{9A71E2F6-B60F-4B83-999A-18C243D6C83C}" destId="{2760E650-64B7-4B31-B54C-92D13B84165C}" srcOrd="2" destOrd="0" presId="urn:microsoft.com/office/officeart/2016/7/layout/HorizontalActionList"/>
    <dgm:cxn modelId="{971CD7BF-224A-46A4-A74C-C600DA29D820}" type="presParOf" srcId="{2760E650-64B7-4B31-B54C-92D13B84165C}" destId="{7FA952AD-9265-48F4-B782-0187AFFB6D6F}" srcOrd="0" destOrd="0" presId="urn:microsoft.com/office/officeart/2016/7/layout/HorizontalActionList"/>
    <dgm:cxn modelId="{24CEDC9C-141D-4E8E-B7D0-0C9604B002DB}" type="presParOf" srcId="{2760E650-64B7-4B31-B54C-92D13B84165C}" destId="{4F6ED959-2928-4A9C-B513-9722D93FBD26}" srcOrd="1" destOrd="0" presId="urn:microsoft.com/office/officeart/2016/7/layout/HorizontalActionList"/>
    <dgm:cxn modelId="{2FE638DC-58AF-42AD-BBAB-2C1D572E555D}" type="presParOf" srcId="{9A71E2F6-B60F-4B83-999A-18C243D6C83C}" destId="{153443FB-C527-4F1C-8074-6C33EAEC4438}" srcOrd="3" destOrd="0" presId="urn:microsoft.com/office/officeart/2016/7/layout/HorizontalActionList"/>
    <dgm:cxn modelId="{893BBF6D-65F1-4F45-B931-109DB812B723}" type="presParOf" srcId="{9A71E2F6-B60F-4B83-999A-18C243D6C83C}" destId="{FDEBBECC-8DC2-4D3D-9860-DF2341333FCB}" srcOrd="4" destOrd="0" presId="urn:microsoft.com/office/officeart/2016/7/layout/HorizontalActionList"/>
    <dgm:cxn modelId="{E1A6F715-5EE9-456B-BB89-73813C965B94}" type="presParOf" srcId="{FDEBBECC-8DC2-4D3D-9860-DF2341333FCB}" destId="{310FF668-FE8B-440A-B76F-55BACC3E2942}" srcOrd="0" destOrd="0" presId="urn:microsoft.com/office/officeart/2016/7/layout/HorizontalActionList"/>
    <dgm:cxn modelId="{1C18B2FC-59C0-4A07-8ED9-E4B43C48A46B}" type="presParOf" srcId="{FDEBBECC-8DC2-4D3D-9860-DF2341333FCB}" destId="{F5055242-5554-4736-900B-0B71666BA9D4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FE264-9C82-41EE-9B4C-4B4F3A8C3C74}">
      <dsp:nvSpPr>
        <dsp:cNvPr id="0" name=""/>
        <dsp:cNvSpPr/>
      </dsp:nvSpPr>
      <dsp:spPr>
        <a:xfrm>
          <a:off x="1654224" y="708870"/>
          <a:ext cx="131951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43925-3753-4F3A-A86F-D4B6A2D32F97}">
      <dsp:nvSpPr>
        <dsp:cNvPr id="0" name=""/>
        <dsp:cNvSpPr/>
      </dsp:nvSpPr>
      <dsp:spPr>
        <a:xfrm>
          <a:off x="3052905" y="598067"/>
          <a:ext cx="151743" cy="28501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24CA-23A9-41DC-831C-3D2B0F4F75E7}">
      <dsp:nvSpPr>
        <dsp:cNvPr id="0" name=""/>
        <dsp:cNvSpPr/>
      </dsp:nvSpPr>
      <dsp:spPr>
        <a:xfrm>
          <a:off x="780379" y="0"/>
          <a:ext cx="1417812" cy="14178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019" tIns="55019" rIns="55019" bIns="5501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HTML</a:t>
          </a:r>
        </a:p>
      </dsp:txBody>
      <dsp:txXfrm>
        <a:off x="988013" y="207634"/>
        <a:ext cx="1002544" cy="1002544"/>
      </dsp:txXfrm>
    </dsp:sp>
    <dsp:sp modelId="{0E8F5CC3-C6DB-444A-92D3-DFF48DE0980D}">
      <dsp:nvSpPr>
        <dsp:cNvPr id="0" name=""/>
        <dsp:cNvSpPr/>
      </dsp:nvSpPr>
      <dsp:spPr>
        <a:xfrm>
          <a:off x="4836" y="1583412"/>
          <a:ext cx="2968897" cy="1559308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190" tIns="165100" rIns="234190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Hypertext Markup Language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Structure</a:t>
          </a:r>
          <a:br>
            <a:rPr lang="en-US" sz="2800" b="0" kern="1200" dirty="0"/>
          </a:br>
          <a:r>
            <a:rPr lang="en-US" sz="1600" b="0" kern="1200" dirty="0"/>
            <a:t>“What does it mean?”</a:t>
          </a:r>
          <a:endParaRPr lang="en-US" sz="2800" b="0" kern="1200" dirty="0"/>
        </a:p>
      </dsp:txBody>
      <dsp:txXfrm>
        <a:off x="4836" y="1895274"/>
        <a:ext cx="2968897" cy="1247446"/>
      </dsp:txXfrm>
    </dsp:sp>
    <dsp:sp modelId="{CC5D807C-6B56-4F99-BD66-02E7C4E79485}">
      <dsp:nvSpPr>
        <dsp:cNvPr id="0" name=""/>
        <dsp:cNvSpPr/>
      </dsp:nvSpPr>
      <dsp:spPr>
        <a:xfrm>
          <a:off x="3303612" y="708870"/>
          <a:ext cx="296889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DB647-92B4-4F98-A1E9-B0D365429C6E}">
      <dsp:nvSpPr>
        <dsp:cNvPr id="0" name=""/>
        <dsp:cNvSpPr/>
      </dsp:nvSpPr>
      <dsp:spPr>
        <a:xfrm>
          <a:off x="6351680" y="598067"/>
          <a:ext cx="151743" cy="28501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FC001-4A7F-4C14-B84D-10C1A310C608}">
      <dsp:nvSpPr>
        <dsp:cNvPr id="0" name=""/>
        <dsp:cNvSpPr/>
      </dsp:nvSpPr>
      <dsp:spPr>
        <a:xfrm>
          <a:off x="4079155" y="0"/>
          <a:ext cx="1417812" cy="14178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019" tIns="55019" rIns="55019" bIns="5501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CSS</a:t>
          </a:r>
        </a:p>
      </dsp:txBody>
      <dsp:txXfrm>
        <a:off x="4286789" y="207634"/>
        <a:ext cx="1002544" cy="1002544"/>
      </dsp:txXfrm>
    </dsp:sp>
    <dsp:sp modelId="{3B51C692-492C-4583-A0E7-3B7C539483D1}">
      <dsp:nvSpPr>
        <dsp:cNvPr id="0" name=""/>
        <dsp:cNvSpPr/>
      </dsp:nvSpPr>
      <dsp:spPr>
        <a:xfrm>
          <a:off x="3303612" y="1583412"/>
          <a:ext cx="2968897" cy="1559308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190" tIns="165100" rIns="234190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Cascading Style Sheets</a:t>
          </a:r>
          <a:br>
            <a:rPr lang="en-US" sz="2600" kern="1200" dirty="0"/>
          </a:br>
          <a:r>
            <a:rPr lang="en-US" sz="2800" kern="1200" dirty="0"/>
            <a:t>Presentation</a:t>
          </a:r>
          <a:br>
            <a:rPr lang="en-US" sz="2800" kern="1200" dirty="0"/>
          </a:br>
          <a:r>
            <a:rPr lang="en-US" sz="1600" kern="1200" dirty="0"/>
            <a:t>“What does it look like?”</a:t>
          </a:r>
          <a:r>
            <a:rPr lang="en-US" sz="2600" kern="1200" dirty="0"/>
            <a:t> </a:t>
          </a:r>
        </a:p>
      </dsp:txBody>
      <dsp:txXfrm>
        <a:off x="3303612" y="1895274"/>
        <a:ext cx="2968897" cy="1247446"/>
      </dsp:txXfrm>
    </dsp:sp>
    <dsp:sp modelId="{9FD2F256-CBD8-4A20-BE88-49BCE614D10B}">
      <dsp:nvSpPr>
        <dsp:cNvPr id="0" name=""/>
        <dsp:cNvSpPr/>
      </dsp:nvSpPr>
      <dsp:spPr>
        <a:xfrm>
          <a:off x="6602387" y="708870"/>
          <a:ext cx="1484448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FB41A-7534-4EEE-A3DB-4BA045134D43}">
      <dsp:nvSpPr>
        <dsp:cNvPr id="0" name=""/>
        <dsp:cNvSpPr/>
      </dsp:nvSpPr>
      <dsp:spPr>
        <a:xfrm>
          <a:off x="7377930" y="0"/>
          <a:ext cx="1417812" cy="14178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019" tIns="55019" rIns="55019" bIns="5501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JS</a:t>
          </a:r>
        </a:p>
      </dsp:txBody>
      <dsp:txXfrm>
        <a:off x="7585564" y="207634"/>
        <a:ext cx="1002544" cy="1002544"/>
      </dsp:txXfrm>
    </dsp:sp>
    <dsp:sp modelId="{07450725-E90E-4816-886B-86B10673C75A}">
      <dsp:nvSpPr>
        <dsp:cNvPr id="0" name=""/>
        <dsp:cNvSpPr/>
      </dsp:nvSpPr>
      <dsp:spPr>
        <a:xfrm>
          <a:off x="6602387" y="1583412"/>
          <a:ext cx="2968897" cy="1559308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190" tIns="165100" rIns="234190" bIns="1651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JavaScript</a:t>
          </a:r>
          <a:br>
            <a:rPr lang="en-US" sz="2600" kern="1200" dirty="0"/>
          </a:br>
          <a:r>
            <a:rPr lang="en-US" sz="2800" kern="1200" dirty="0"/>
            <a:t>Behavior</a:t>
          </a:r>
          <a:br>
            <a:rPr lang="en-US" sz="2800" kern="1200" dirty="0"/>
          </a:br>
          <a:r>
            <a:rPr lang="en-US" sz="1600" kern="1200" dirty="0"/>
            <a:t>“What does it do?”</a:t>
          </a:r>
          <a:endParaRPr lang="en-US" sz="2600" kern="1200" dirty="0"/>
        </a:p>
      </dsp:txBody>
      <dsp:txXfrm>
        <a:off x="6602387" y="1895274"/>
        <a:ext cx="2968897" cy="1247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ACE54-09F6-4A54-8508-8C7A1D0217B8}">
      <dsp:nvSpPr>
        <dsp:cNvPr id="0" name=""/>
        <dsp:cNvSpPr/>
      </dsp:nvSpPr>
      <dsp:spPr>
        <a:xfrm>
          <a:off x="10152" y="628544"/>
          <a:ext cx="1688850" cy="506655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58" tIns="62558" rIns="62558" bIns="625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</a:t>
          </a:r>
        </a:p>
      </dsp:txBody>
      <dsp:txXfrm>
        <a:off x="162149" y="628544"/>
        <a:ext cx="1384857" cy="506655"/>
      </dsp:txXfrm>
    </dsp:sp>
    <dsp:sp modelId="{A852A493-AD74-44AA-9F0E-FD9974996445}">
      <dsp:nvSpPr>
        <dsp:cNvPr id="0" name=""/>
        <dsp:cNvSpPr/>
      </dsp:nvSpPr>
      <dsp:spPr>
        <a:xfrm>
          <a:off x="10152" y="1135199"/>
          <a:ext cx="1536854" cy="1378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46" tIns="121446" rIns="121446" bIns="24289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an account with your school email</a:t>
          </a:r>
        </a:p>
      </dsp:txBody>
      <dsp:txXfrm>
        <a:off x="10152" y="1135199"/>
        <a:ext cx="1536854" cy="1378977"/>
      </dsp:txXfrm>
    </dsp:sp>
    <dsp:sp modelId="{072E1C75-5DBF-46FB-9886-337D93B3FDF7}">
      <dsp:nvSpPr>
        <dsp:cNvPr id="0" name=""/>
        <dsp:cNvSpPr/>
      </dsp:nvSpPr>
      <dsp:spPr>
        <a:xfrm>
          <a:off x="1649521" y="628544"/>
          <a:ext cx="1688850" cy="506655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58" tIns="62558" rIns="62558" bIns="625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Find</a:t>
          </a:r>
        </a:p>
      </dsp:txBody>
      <dsp:txXfrm>
        <a:off x="1801518" y="628544"/>
        <a:ext cx="1384857" cy="506655"/>
      </dsp:txXfrm>
    </dsp:sp>
    <dsp:sp modelId="{9CFB21FB-000A-4CB7-87A8-DCF1957A2763}">
      <dsp:nvSpPr>
        <dsp:cNvPr id="0" name=""/>
        <dsp:cNvSpPr/>
      </dsp:nvSpPr>
      <dsp:spPr>
        <a:xfrm>
          <a:off x="1649521" y="1135199"/>
          <a:ext cx="1536854" cy="1378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46" tIns="121446" rIns="121446" bIns="24289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Find Rides to take you places</a:t>
          </a:r>
        </a:p>
      </dsp:txBody>
      <dsp:txXfrm>
        <a:off x="1649521" y="1135199"/>
        <a:ext cx="1536854" cy="1378977"/>
      </dsp:txXfrm>
    </dsp:sp>
    <dsp:sp modelId="{05787AF1-F13F-438B-A7F3-306765FF5258}">
      <dsp:nvSpPr>
        <dsp:cNvPr id="0" name=""/>
        <dsp:cNvSpPr/>
      </dsp:nvSpPr>
      <dsp:spPr>
        <a:xfrm>
          <a:off x="3288890" y="628544"/>
          <a:ext cx="1688850" cy="506655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58" tIns="62558" rIns="62558" bIns="625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Offer</a:t>
          </a:r>
        </a:p>
      </dsp:txBody>
      <dsp:txXfrm>
        <a:off x="3440887" y="628544"/>
        <a:ext cx="1384857" cy="506655"/>
      </dsp:txXfrm>
    </dsp:sp>
    <dsp:sp modelId="{1CEA4F5E-D84E-4607-BFE6-1E754BEC221C}">
      <dsp:nvSpPr>
        <dsp:cNvPr id="0" name=""/>
        <dsp:cNvSpPr/>
      </dsp:nvSpPr>
      <dsp:spPr>
        <a:xfrm>
          <a:off x="3288890" y="1135199"/>
          <a:ext cx="1536854" cy="1378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46" tIns="121446" rIns="121446" bIns="24289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Offer Rides to save gas money</a:t>
          </a:r>
        </a:p>
      </dsp:txBody>
      <dsp:txXfrm>
        <a:off x="3288890" y="1135199"/>
        <a:ext cx="1536854" cy="1378977"/>
      </dsp:txXfrm>
    </dsp:sp>
    <dsp:sp modelId="{28B1C5AB-7779-4E19-A973-EAD120A74330}">
      <dsp:nvSpPr>
        <dsp:cNvPr id="0" name=""/>
        <dsp:cNvSpPr/>
      </dsp:nvSpPr>
      <dsp:spPr>
        <a:xfrm>
          <a:off x="4928259" y="628544"/>
          <a:ext cx="1688850" cy="506655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58" tIns="62558" rIns="62558" bIns="625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Request</a:t>
          </a:r>
        </a:p>
      </dsp:txBody>
      <dsp:txXfrm>
        <a:off x="5080256" y="628544"/>
        <a:ext cx="1384857" cy="506655"/>
      </dsp:txXfrm>
    </dsp:sp>
    <dsp:sp modelId="{BEADCC89-ACDE-4D67-94D8-85986326382C}">
      <dsp:nvSpPr>
        <dsp:cNvPr id="0" name=""/>
        <dsp:cNvSpPr/>
      </dsp:nvSpPr>
      <dsp:spPr>
        <a:xfrm>
          <a:off x="4928259" y="1135199"/>
          <a:ext cx="1536854" cy="1378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46" tIns="121446" rIns="121446" bIns="24289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Request Rides that you need</a:t>
          </a:r>
        </a:p>
      </dsp:txBody>
      <dsp:txXfrm>
        <a:off x="4928259" y="1135199"/>
        <a:ext cx="1536854" cy="1378977"/>
      </dsp:txXfrm>
    </dsp:sp>
    <dsp:sp modelId="{635207E4-4204-4244-AE4D-DD3C9260C953}">
      <dsp:nvSpPr>
        <dsp:cNvPr id="0" name=""/>
        <dsp:cNvSpPr/>
      </dsp:nvSpPr>
      <dsp:spPr>
        <a:xfrm>
          <a:off x="6567628" y="628544"/>
          <a:ext cx="1688850" cy="506655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58" tIns="62558" rIns="62558" bIns="625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Chat</a:t>
          </a:r>
        </a:p>
      </dsp:txBody>
      <dsp:txXfrm>
        <a:off x="6719625" y="628544"/>
        <a:ext cx="1384857" cy="506655"/>
      </dsp:txXfrm>
    </dsp:sp>
    <dsp:sp modelId="{D361D83B-F62C-4602-8519-9C8DAE4CE90B}">
      <dsp:nvSpPr>
        <dsp:cNvPr id="0" name=""/>
        <dsp:cNvSpPr/>
      </dsp:nvSpPr>
      <dsp:spPr>
        <a:xfrm>
          <a:off x="6567628" y="1135199"/>
          <a:ext cx="1536854" cy="1378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46" tIns="121446" rIns="121446" bIns="24289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Chat with the Driver to discuss details</a:t>
          </a:r>
        </a:p>
      </dsp:txBody>
      <dsp:txXfrm>
        <a:off x="6567628" y="1135199"/>
        <a:ext cx="1536854" cy="1378977"/>
      </dsp:txXfrm>
    </dsp:sp>
    <dsp:sp modelId="{5CD59FEB-46EB-4D70-8368-3F630AB88623}">
      <dsp:nvSpPr>
        <dsp:cNvPr id="0" name=""/>
        <dsp:cNvSpPr/>
      </dsp:nvSpPr>
      <dsp:spPr>
        <a:xfrm>
          <a:off x="8206997" y="628544"/>
          <a:ext cx="1688850" cy="506655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58" tIns="62558" rIns="62558" bIns="625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Find</a:t>
          </a:r>
        </a:p>
      </dsp:txBody>
      <dsp:txXfrm>
        <a:off x="8358994" y="628544"/>
        <a:ext cx="1384857" cy="506655"/>
      </dsp:txXfrm>
    </dsp:sp>
    <dsp:sp modelId="{D713EADF-DC80-4811-9804-3B80F8308F4A}">
      <dsp:nvSpPr>
        <dsp:cNvPr id="0" name=""/>
        <dsp:cNvSpPr/>
      </dsp:nvSpPr>
      <dsp:spPr>
        <a:xfrm>
          <a:off x="8206997" y="1135199"/>
          <a:ext cx="1536854" cy="1378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46" tIns="121446" rIns="121446" bIns="24289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Find Rides “near me” for more convenience</a:t>
          </a:r>
        </a:p>
      </dsp:txBody>
      <dsp:txXfrm>
        <a:off x="8206997" y="1135199"/>
        <a:ext cx="1536854" cy="1378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48EDF-B04E-4202-B550-32779DE0A543}">
      <dsp:nvSpPr>
        <dsp:cNvPr id="0" name=""/>
        <dsp:cNvSpPr/>
      </dsp:nvSpPr>
      <dsp:spPr>
        <a:xfrm>
          <a:off x="10498" y="255317"/>
          <a:ext cx="3223071" cy="9669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94" tIns="254694" rIns="254694" bIns="25469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Continue</a:t>
          </a:r>
        </a:p>
      </dsp:txBody>
      <dsp:txXfrm>
        <a:off x="10498" y="255317"/>
        <a:ext cx="3223071" cy="966921"/>
      </dsp:txXfrm>
    </dsp:sp>
    <dsp:sp modelId="{A09A5B9C-68D3-4891-A277-981C787F419E}">
      <dsp:nvSpPr>
        <dsp:cNvPr id="0" name=""/>
        <dsp:cNvSpPr/>
      </dsp:nvSpPr>
      <dsp:spPr>
        <a:xfrm>
          <a:off x="10498" y="1222239"/>
          <a:ext cx="3223071" cy="1665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368" tIns="318368" rIns="318368" bIns="318368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Continue with Firebase implementation</a:t>
          </a:r>
        </a:p>
      </dsp:txBody>
      <dsp:txXfrm>
        <a:off x="10498" y="1222239"/>
        <a:ext cx="3223071" cy="1665164"/>
      </dsp:txXfrm>
    </dsp:sp>
    <dsp:sp modelId="{7FA952AD-9265-48F4-B782-0187AFFB6D6F}">
      <dsp:nvSpPr>
        <dsp:cNvPr id="0" name=""/>
        <dsp:cNvSpPr/>
      </dsp:nvSpPr>
      <dsp:spPr>
        <a:xfrm>
          <a:off x="3341464" y="255317"/>
          <a:ext cx="3223071" cy="9669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94" tIns="254694" rIns="254694" bIns="25469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Develop</a:t>
          </a:r>
        </a:p>
      </dsp:txBody>
      <dsp:txXfrm>
        <a:off x="3341464" y="255317"/>
        <a:ext cx="3223071" cy="966921"/>
      </dsp:txXfrm>
    </dsp:sp>
    <dsp:sp modelId="{4F6ED959-2928-4A9C-B513-9722D93FBD26}">
      <dsp:nvSpPr>
        <dsp:cNvPr id="0" name=""/>
        <dsp:cNvSpPr/>
      </dsp:nvSpPr>
      <dsp:spPr>
        <a:xfrm>
          <a:off x="3341464" y="1222239"/>
          <a:ext cx="3223071" cy="1665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368" tIns="318368" rIns="318368" bIns="318368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Develop the chat and “near me” features</a:t>
          </a:r>
        </a:p>
      </dsp:txBody>
      <dsp:txXfrm>
        <a:off x="3341464" y="1222239"/>
        <a:ext cx="3223071" cy="1665164"/>
      </dsp:txXfrm>
    </dsp:sp>
    <dsp:sp modelId="{310FF668-FE8B-440A-B76F-55BACC3E2942}">
      <dsp:nvSpPr>
        <dsp:cNvPr id="0" name=""/>
        <dsp:cNvSpPr/>
      </dsp:nvSpPr>
      <dsp:spPr>
        <a:xfrm>
          <a:off x="6672430" y="255317"/>
          <a:ext cx="3223071" cy="9669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94" tIns="254694" rIns="254694" bIns="25469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Improve</a:t>
          </a:r>
        </a:p>
      </dsp:txBody>
      <dsp:txXfrm>
        <a:off x="6672430" y="255317"/>
        <a:ext cx="3223071" cy="966921"/>
      </dsp:txXfrm>
    </dsp:sp>
    <dsp:sp modelId="{F5055242-5554-4736-900B-0B71666BA9D4}">
      <dsp:nvSpPr>
        <dsp:cNvPr id="0" name=""/>
        <dsp:cNvSpPr/>
      </dsp:nvSpPr>
      <dsp:spPr>
        <a:xfrm>
          <a:off x="6672430" y="1222239"/>
          <a:ext cx="3223071" cy="1665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368" tIns="318368" rIns="318368" bIns="318368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Improve the design and layout</a:t>
          </a:r>
        </a:p>
      </dsp:txBody>
      <dsp:txXfrm>
        <a:off x="6672430" y="1222239"/>
        <a:ext cx="3223071" cy="1665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Campus rides app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Artur </a:t>
            </a:r>
            <a:r>
              <a:rPr lang="en-US" dirty="0" err="1"/>
              <a:t>cabral</a:t>
            </a:r>
            <a:endParaRPr lang="en-US" dirty="0"/>
          </a:p>
          <a:p>
            <a:r>
              <a:rPr lang="en-US" dirty="0"/>
              <a:t>Computer science major</a:t>
            </a:r>
          </a:p>
          <a:p>
            <a:r>
              <a:rPr lang="en-US" dirty="0"/>
              <a:t>Advisor: dr. </a:t>
            </a:r>
            <a:r>
              <a:rPr lang="en-US" dirty="0" err="1"/>
              <a:t>dostert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9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Functionalities</a:t>
            </a:r>
            <a:endParaRPr lang="en-US" dirty="0"/>
          </a:p>
        </p:txBody>
      </p:sp>
      <p:graphicFrame>
        <p:nvGraphicFramePr>
          <p:cNvPr id="12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278491"/>
              </p:ext>
            </p:extLst>
          </p:nvPr>
        </p:nvGraphicFramePr>
        <p:xfrm>
          <a:off x="1141413" y="1954994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70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Simulation feature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28469"/>
            <a:ext cx="3408178" cy="459628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606" y="1728469"/>
            <a:ext cx="3409931" cy="4596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552" y="1728469"/>
            <a:ext cx="3387811" cy="45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7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  <a:endParaRPr lang="en-US" dirty="0"/>
          </a:p>
        </p:txBody>
      </p: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0511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58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468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campus rides app?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Campus Rides is an application that has the goal to connect Riders and Drivers on and off campus</a:t>
            </a:r>
          </a:p>
          <a:p>
            <a:r>
              <a:rPr lang="en-US" dirty="0"/>
              <a:t>Drivers offer rides and share details</a:t>
            </a:r>
          </a:p>
          <a:p>
            <a:pPr lvl="1"/>
            <a:r>
              <a:rPr lang="en-US" dirty="0"/>
              <a:t>Departure and Destination, Date &amp; Time, Preferences, and Price</a:t>
            </a:r>
          </a:p>
          <a:p>
            <a:r>
              <a:rPr lang="en-US" dirty="0"/>
              <a:t>Riders look for rides and choose the best fit</a:t>
            </a:r>
          </a:p>
          <a:p>
            <a:pPr lvl="1"/>
            <a:r>
              <a:rPr lang="en-US" dirty="0"/>
              <a:t>Based on destination, price, and preferences of the ride</a:t>
            </a:r>
          </a:p>
          <a:p>
            <a:r>
              <a:rPr lang="en-US" dirty="0"/>
              <a:t>Campus is more connected, Drivers save gas money, and Riders save on expensive tickets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97" y="-49764"/>
            <a:ext cx="2622914" cy="26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5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inspiration for Campus Rides App came from a conversation with some friends and staff members about how complicated is for international students or students in general who do not own a car to get from school to the airport and nearby cities during school breaks. Since mobile development is part of my major, as of my research class, I decided to do an independent study on mobile applications development, and create an app to solve this problem.”</a:t>
            </a:r>
          </a:p>
          <a:p>
            <a:pPr marL="0" indent="0">
              <a:buNone/>
            </a:pPr>
            <a:r>
              <a:rPr lang="en-US" dirty="0"/>
              <a:t>								Artur Cabral</a:t>
            </a:r>
          </a:p>
        </p:txBody>
      </p:sp>
    </p:spTree>
    <p:extLst>
      <p:ext uri="{BB962C8B-B14F-4D97-AF65-F5344CB8AC3E}">
        <p14:creationId xmlns:p14="http://schemas.microsoft.com/office/powerpoint/2010/main" val="71046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The process</a:t>
            </a:r>
          </a:p>
        </p:txBody>
      </p:sp>
      <p:pic>
        <p:nvPicPr>
          <p:cNvPr id="4" name="Picture 4" descr="Image result for html css js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061" y="1288700"/>
            <a:ext cx="2369113" cy="90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web development ic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345" y="4988805"/>
            <a:ext cx="1363564" cy="136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cherryinfotech.com/img/icons/mobileap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65" y="1637904"/>
            <a:ext cx="1370416" cy="137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web development icons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96" y="3560315"/>
            <a:ext cx="1245861" cy="124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web development icons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53" y="392494"/>
            <a:ext cx="1347679" cy="134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cherryinfotech.com/img/icons/maintenan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21" y="5312847"/>
            <a:ext cx="1234353" cy="12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firebase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87" y="4746317"/>
            <a:ext cx="1133060" cy="113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R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643" y="3168322"/>
            <a:ext cx="1167848" cy="116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9235" y="2112221"/>
            <a:ext cx="2622914" cy="2622914"/>
          </a:xfrm>
          <a:prstGeom prst="rect">
            <a:avLst/>
          </a:prstGeom>
        </p:spPr>
      </p:pic>
      <p:sp>
        <p:nvSpPr>
          <p:cNvPr id="14" name="Seta: para a Direita Listrada 13"/>
          <p:cNvSpPr/>
          <p:nvPr/>
        </p:nvSpPr>
        <p:spPr>
          <a:xfrm rot="20056125">
            <a:off x="4478681" y="1249057"/>
            <a:ext cx="985900" cy="622335"/>
          </a:xfrm>
          <a:prstGeom prst="stripedRightArrow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ta: para a Direita Listrada 22"/>
          <p:cNvSpPr/>
          <p:nvPr/>
        </p:nvSpPr>
        <p:spPr>
          <a:xfrm rot="17584879">
            <a:off x="2865181" y="2954549"/>
            <a:ext cx="520519" cy="501382"/>
          </a:xfrm>
          <a:prstGeom prst="stripedRightArrow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Listrada 23"/>
          <p:cNvSpPr/>
          <p:nvPr/>
        </p:nvSpPr>
        <p:spPr>
          <a:xfrm rot="2030314">
            <a:off x="7024833" y="855120"/>
            <a:ext cx="547302" cy="426481"/>
          </a:xfrm>
          <a:prstGeom prst="stripedRightArrow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eta: para a Direita Listrada 24"/>
          <p:cNvSpPr/>
          <p:nvPr/>
        </p:nvSpPr>
        <p:spPr>
          <a:xfrm rot="5400000">
            <a:off x="8790844" y="2409442"/>
            <a:ext cx="816768" cy="511878"/>
          </a:xfrm>
          <a:prstGeom prst="stripedRightArrow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eta: para a Direita Listrada 25"/>
          <p:cNvSpPr/>
          <p:nvPr/>
        </p:nvSpPr>
        <p:spPr>
          <a:xfrm rot="7991766">
            <a:off x="8909775" y="4476345"/>
            <a:ext cx="523555" cy="494461"/>
          </a:xfrm>
          <a:prstGeom prst="stripedRightArrow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eta: para a Direita Listrada 26"/>
          <p:cNvSpPr/>
          <p:nvPr/>
        </p:nvSpPr>
        <p:spPr>
          <a:xfrm rot="9541700">
            <a:off x="7371667" y="5547511"/>
            <a:ext cx="892047" cy="574053"/>
          </a:xfrm>
          <a:prstGeom prst="stripedRightArrow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eta: para a Direita Listrada 27"/>
          <p:cNvSpPr/>
          <p:nvPr/>
        </p:nvSpPr>
        <p:spPr>
          <a:xfrm rot="11495315">
            <a:off x="4998359" y="5591530"/>
            <a:ext cx="712115" cy="605297"/>
          </a:xfrm>
          <a:prstGeom prst="stripedRightArrow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eta: para a Direita Listrada 28"/>
          <p:cNvSpPr/>
          <p:nvPr/>
        </p:nvSpPr>
        <p:spPr>
          <a:xfrm rot="18505121">
            <a:off x="4445085" y="4278150"/>
            <a:ext cx="985900" cy="622335"/>
          </a:xfrm>
          <a:prstGeom prst="stripedRightArrow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US" dirty="0"/>
          </a:p>
        </p:txBody>
      </p: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84993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3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platform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689439"/>
            <a:ext cx="9905999" cy="3541714"/>
          </a:xfrm>
        </p:spPr>
        <p:txBody>
          <a:bodyPr/>
          <a:lstStyle/>
          <a:p>
            <a:r>
              <a:rPr lang="en-US" dirty="0"/>
              <a:t>Intel XDK is a developing platform that has all the capabilities necessary for developing mobile HTML5 apps, including Apache Cordova for Android, iOS, and Windows 10</a:t>
            </a:r>
          </a:p>
          <a:p>
            <a:r>
              <a:rPr lang="en-US" dirty="0"/>
              <a:t>Allows cross-platform developing, creating an easy and compatible application environment for Android, iOS, and Windows</a:t>
            </a:r>
          </a:p>
          <a:p>
            <a:r>
              <a:rPr lang="en-US" dirty="0"/>
              <a:t>Includes simulation and testing environments</a:t>
            </a:r>
          </a:p>
        </p:txBody>
      </p:sp>
      <p:pic>
        <p:nvPicPr>
          <p:cNvPr id="4098" name="Picture 2" descr="https://software.intel.com/sites/default/files/xdk-banner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361" y="289139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89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Platform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60" y="1683506"/>
            <a:ext cx="9475304" cy="50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modern JavaScript structural frameworks</a:t>
            </a:r>
          </a:p>
          <a:p>
            <a:pPr lvl="1"/>
            <a:r>
              <a:rPr lang="en-US" dirty="0"/>
              <a:t>Framework is a tool that provides specific functionalities to a programming language</a:t>
            </a:r>
          </a:p>
          <a:p>
            <a:r>
              <a:rPr lang="en-US" dirty="0"/>
              <a:t>Developed by Google</a:t>
            </a:r>
          </a:p>
          <a:p>
            <a:r>
              <a:rPr lang="en-US" dirty="0"/>
              <a:t>Allows the creation of single-page applications, using a modern, complex, responsive and scalable design</a:t>
            </a:r>
          </a:p>
          <a:p>
            <a:r>
              <a:rPr lang="en-US" dirty="0"/>
              <a:t>Mainly used in web and app development</a:t>
            </a:r>
          </a:p>
        </p:txBody>
      </p:sp>
      <p:pic>
        <p:nvPicPr>
          <p:cNvPr id="4" name="Picture 2" descr="Image result for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04" y="289756"/>
            <a:ext cx="5687466" cy="151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5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is a mobile platform that helps you quickly </a:t>
            </a:r>
            <a:r>
              <a:rPr lang="en-US" b="1" dirty="0"/>
              <a:t>develop</a:t>
            </a:r>
            <a:r>
              <a:rPr lang="en-US" dirty="0"/>
              <a:t> high-quality apps, </a:t>
            </a:r>
            <a:r>
              <a:rPr lang="en-US" b="1" dirty="0"/>
              <a:t>grow</a:t>
            </a:r>
            <a:r>
              <a:rPr lang="en-US" dirty="0"/>
              <a:t> your user base, and </a:t>
            </a:r>
            <a:r>
              <a:rPr lang="en-US" b="1" dirty="0"/>
              <a:t>earn</a:t>
            </a:r>
            <a:r>
              <a:rPr lang="en-US" dirty="0"/>
              <a:t> more money. Firebase is made up of complementary features that you can mix-and-match to fit your needs.</a:t>
            </a:r>
          </a:p>
          <a:p>
            <a:pPr lvl="1"/>
            <a:r>
              <a:rPr lang="en-US" dirty="0"/>
              <a:t>Analytics – free unlimited analytics solution to see user behavior and measure attribution from a single dashboard</a:t>
            </a:r>
          </a:p>
          <a:p>
            <a:pPr lvl="1"/>
            <a:r>
              <a:rPr lang="en-US" dirty="0"/>
              <a:t>Develop – cloud messaging, authentication, real-time database, cloud storage, hosting, test lab, crash reporting</a:t>
            </a:r>
          </a:p>
          <a:p>
            <a:pPr lvl="1"/>
            <a:r>
              <a:rPr lang="en-US" dirty="0"/>
              <a:t>Grow – notifications, remote config, app indexing, dynamic links invites, AdWords</a:t>
            </a:r>
          </a:p>
          <a:p>
            <a:endParaRPr lang="en-US" dirty="0"/>
          </a:p>
        </p:txBody>
      </p:sp>
      <p:pic>
        <p:nvPicPr>
          <p:cNvPr id="4" name="Picture 2" descr="Image result for firebas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5" y="-649242"/>
            <a:ext cx="6567679" cy="336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736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450</TotalTime>
  <Words>378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Campus rides app</vt:lpstr>
      <vt:lpstr>What is the campus rides app?</vt:lpstr>
      <vt:lpstr>inspiration</vt:lpstr>
      <vt:lpstr>The process</vt:lpstr>
      <vt:lpstr>background</vt:lpstr>
      <vt:lpstr>Developing platform</vt:lpstr>
      <vt:lpstr>Developing Platform</vt:lpstr>
      <vt:lpstr>Apresentação do PowerPoint</vt:lpstr>
      <vt:lpstr>Apresentação do PowerPoint</vt:lpstr>
      <vt:lpstr>Functionalities</vt:lpstr>
      <vt:lpstr>Simulation feature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rides app</dc:title>
  <dc:creator>Artur Cabral</dc:creator>
  <cp:lastModifiedBy>Artur Cabral</cp:lastModifiedBy>
  <cp:revision>24</cp:revision>
  <dcterms:created xsi:type="dcterms:W3CDTF">2017-04-10T21:25:39Z</dcterms:created>
  <dcterms:modified xsi:type="dcterms:W3CDTF">2017-04-11T04:56:33Z</dcterms:modified>
</cp:coreProperties>
</file>