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notesSlides/notesSlide1.xml" ContentType="application/vnd.openxmlformats-officedocument.presentationml.notesSlide+xml"/>
  <Override PartName="/ppt/tags/tag64.xml" ContentType="application/vnd.openxmlformats-officedocument.presentationml.tags+xml"/>
  <Override PartName="/ppt/notesSlides/notesSlide2.xml" ContentType="application/vnd.openxmlformats-officedocument.presentationml.notesSlide+xml"/>
  <Override PartName="/ppt/tags/tag65.xml" ContentType="application/vnd.openxmlformats-officedocument.presentationml.tags+xml"/>
  <Override PartName="/ppt/notesSlides/notesSlide3.xml" ContentType="application/vnd.openxmlformats-officedocument.presentationml.notesSlide+xml"/>
  <Override PartName="/ppt/tags/tag66.xml" ContentType="application/vnd.openxmlformats-officedocument.presentationml.tags+xml"/>
  <Override PartName="/ppt/notesSlides/notesSlide4.xml" ContentType="application/vnd.openxmlformats-officedocument.presentationml.notesSlide+xml"/>
  <Override PartName="/ppt/tags/tag67.xml" ContentType="application/vnd.openxmlformats-officedocument.presentationml.tags+xml"/>
  <Override PartName="/ppt/notesSlides/notesSlide5.xml" ContentType="application/vnd.openxmlformats-officedocument.presentationml.notesSlide+xml"/>
  <Override PartName="/ppt/tags/tag68.xml" ContentType="application/vnd.openxmlformats-officedocument.presentationml.tags+xml"/>
  <Override PartName="/ppt/notesSlides/notesSlide6.xml" ContentType="application/vnd.openxmlformats-officedocument.presentationml.notesSlide+xml"/>
  <Override PartName="/ppt/tags/tag69.xml" ContentType="application/vnd.openxmlformats-officedocument.presentationml.tags+xml"/>
  <Override PartName="/ppt/notesSlides/notesSlide7.xml" ContentType="application/vnd.openxmlformats-officedocument.presentationml.notesSlide+xml"/>
  <Override PartName="/ppt/tags/tag70.xml" ContentType="application/vnd.openxmlformats-officedocument.presentationml.tags+xml"/>
  <Override PartName="/ppt/notesSlides/notesSlide8.xml" ContentType="application/vnd.openxmlformats-officedocument.presentationml.notesSlide+xml"/>
  <Override PartName="/ppt/tags/tag71.xml" ContentType="application/vnd.openxmlformats-officedocument.presentationml.tags+xml"/>
  <Override PartName="/ppt/notesSlides/notesSlide9.xml" ContentType="application/vnd.openxmlformats-officedocument.presentationml.notesSlide+xml"/>
  <Override PartName="/ppt/tags/tag72.xml" ContentType="application/vnd.openxmlformats-officedocument.presentationml.tags+xml"/>
  <Override PartName="/ppt/notesSlides/notesSlide10.xml" ContentType="application/vnd.openxmlformats-officedocument.presentationml.notesSlide+xml"/>
  <Override PartName="/ppt/tags/tag73.xml" ContentType="application/vnd.openxmlformats-officedocument.presentationml.tags+xml"/>
  <Override PartName="/ppt/notesSlides/notesSlide11.xml" ContentType="application/vnd.openxmlformats-officedocument.presentationml.notesSlide+xml"/>
  <Override PartName="/ppt/tags/tag74.xml" ContentType="application/vnd.openxmlformats-officedocument.presentationml.tags+xml"/>
  <Override PartName="/ppt/notesSlides/notesSlide12.xml" ContentType="application/vnd.openxmlformats-officedocument.presentationml.notesSlide+xml"/>
  <Override PartName="/ppt/tags/tag75.xml" ContentType="application/vnd.openxmlformats-officedocument.presentationml.tags+xml"/>
  <Override PartName="/ppt/notesSlides/notesSlide13.xml" ContentType="application/vnd.openxmlformats-officedocument.presentationml.notesSlide+xml"/>
  <Override PartName="/ppt/tags/tag76.xml" ContentType="application/vnd.openxmlformats-officedocument.presentationml.tags+xml"/>
  <Override PartName="/ppt/notesSlides/notesSlide14.xml" ContentType="application/vnd.openxmlformats-officedocument.presentationml.notesSlide+xml"/>
  <Override PartName="/ppt/tags/tag77.xml" ContentType="application/vnd.openxmlformats-officedocument.presentationml.tags+xml"/>
  <Override PartName="/ppt/notesSlides/notesSlide15.xml" ContentType="application/vnd.openxmlformats-officedocument.presentationml.notesSlide+xml"/>
  <Override PartName="/ppt/tags/tag78.xml" ContentType="application/vnd.openxmlformats-officedocument.presentationml.tags+xml"/>
  <Override PartName="/ppt/notesSlides/notesSlide16.xml" ContentType="application/vnd.openxmlformats-officedocument.presentationml.notesSlide+xml"/>
  <Override PartName="/ppt/tags/tag79.xml" ContentType="application/vnd.openxmlformats-officedocument.presentationml.tags+xml"/>
  <Override PartName="/ppt/notesSlides/notesSlide17.xml" ContentType="application/vnd.openxmlformats-officedocument.presentationml.notesSlide+xml"/>
  <Override PartName="/ppt/tags/tag80.xml" ContentType="application/vnd.openxmlformats-officedocument.presentationml.tags+xml"/>
  <Override PartName="/ppt/notesSlides/notesSlide18.xml" ContentType="application/vnd.openxmlformats-officedocument.presentationml.notesSlide+xml"/>
  <Override PartName="/ppt/tags/tag81.xml" ContentType="application/vnd.openxmlformats-officedocument.presentationml.tags+xml"/>
  <Override PartName="/ppt/notesSlides/notesSlide19.xml" ContentType="application/vnd.openxmlformats-officedocument.presentationml.notesSlide+xml"/>
  <Override PartName="/ppt/tags/tag82.xml" ContentType="application/vnd.openxmlformats-officedocument.presentationml.tags+xml"/>
  <Override PartName="/ppt/notesSlides/notesSlide20.xml" ContentType="application/vnd.openxmlformats-officedocument.presentationml.notesSlide+xml"/>
  <Override PartName="/ppt/tags/tag83.xml" ContentType="application/vnd.openxmlformats-officedocument.presentationml.tags+xml"/>
  <Override PartName="/ppt/notesSlides/notesSlide21.xml" ContentType="application/vnd.openxmlformats-officedocument.presentationml.notesSlide+xml"/>
  <Override PartName="/ppt/tags/tag84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2" r:id="rId3"/>
    <p:sldId id="273" r:id="rId4"/>
    <p:sldId id="257" r:id="rId5"/>
    <p:sldId id="261" r:id="rId6"/>
    <p:sldId id="268" r:id="rId7"/>
    <p:sldId id="263" r:id="rId8"/>
    <p:sldId id="274" r:id="rId9"/>
    <p:sldId id="259" r:id="rId10"/>
    <p:sldId id="264" r:id="rId11"/>
    <p:sldId id="266" r:id="rId12"/>
    <p:sldId id="265" r:id="rId13"/>
    <p:sldId id="275" r:id="rId14"/>
    <p:sldId id="258" r:id="rId15"/>
    <p:sldId id="262" r:id="rId16"/>
    <p:sldId id="267" r:id="rId17"/>
    <p:sldId id="269" r:id="rId18"/>
    <p:sldId id="276" r:id="rId19"/>
    <p:sldId id="260" r:id="rId20"/>
    <p:sldId id="270" r:id="rId21"/>
    <p:sldId id="271" r:id="rId22"/>
    <p:sldId id="277" r:id="rId23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E2F4"/>
    <a:srgbClr val="FFFFFF"/>
    <a:srgbClr val="238BC1"/>
    <a:srgbClr val="FAFAFA"/>
    <a:srgbClr val="DCDCDC"/>
    <a:srgbClr val="F0F0F0"/>
    <a:srgbClr val="E6E6E6"/>
    <a:srgbClr val="C8C8C8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2" y="13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2020/5/16</a:t>
            </a:fld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‹#›</a:t>
            </a:fld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491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pPr/>
              <a:t>2020/5/16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5849F42C-2DAE-424C-A4B8-3140182C3E9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47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402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856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776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97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070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3336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482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8852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807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6529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7771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4572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0047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477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412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548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6874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90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797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529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607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01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 altLang="zh-CN" dirty="0" smtClean="0"/>
              <a:t>Freepptbackgrounds.net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altLang="zh-CN" dirty="0" smtClean="0"/>
              <a:t>www.freepptbackgrounds.net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altLang="zh-CN" dirty="0" smtClean="0"/>
              <a:t>Download free</a:t>
            </a:r>
            <a:endParaRPr lang="tr-TR" altLang="zh-CN" dirty="0" smtClean="0"/>
          </a:p>
          <a:p>
            <a:pPr lvl="1"/>
            <a:r>
              <a:rPr lang="en-US" altLang="zh-CN" dirty="0" err="1" smtClean="0"/>
              <a:t>Powerpoint</a:t>
            </a:r>
            <a:r>
              <a:rPr lang="en-US" altLang="zh-CN" dirty="0" smtClean="0"/>
              <a:t> Template</a:t>
            </a:r>
            <a:endParaRPr lang="tr-TR" altLang="zh-CN" dirty="0" smtClean="0"/>
          </a:p>
          <a:p>
            <a:pPr lvl="2"/>
            <a:r>
              <a:rPr lang="en-US" altLang="zh-CN" dirty="0" smtClean="0"/>
              <a:t>and </a:t>
            </a:r>
            <a:endParaRPr lang="tr-TR" altLang="zh-CN" dirty="0" smtClean="0"/>
          </a:p>
          <a:p>
            <a:pPr lvl="3"/>
            <a:r>
              <a:rPr lang="en-US" altLang="zh-CN" dirty="0" smtClean="0"/>
              <a:t>Google slides</a:t>
            </a:r>
            <a:endParaRPr lang="tr-TR" altLang="zh-CN" dirty="0" smtClean="0"/>
          </a:p>
          <a:p>
            <a:pPr lvl="4"/>
            <a:r>
              <a:rPr lang="en-US" altLang="zh-CN" dirty="0" smtClean="0"/>
              <a:t>Presentation for you.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字魂59号-创粗黑" panose="00000500000000000000" pitchFamily="2" charset="-122"/>
                <a:cs typeface="+mj-cs"/>
                <a:sym typeface="+mn-ea"/>
              </a:defRPr>
            </a:lvl1pPr>
          </a:lstStyle>
          <a:p>
            <a:pPr lvl="0"/>
            <a:r>
              <a:rPr lang="tr-TR" dirty="0" smtClean="0">
                <a:sym typeface="+mn-ea"/>
              </a:rPr>
              <a:t>Freepptbackgrounds.net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字魂59号-创粗黑" panose="00000500000000000000" pitchFamily="2" charset="-122"/>
                <a:cs typeface="+mj-cs"/>
                <a:sym typeface="+mn-ea"/>
              </a:defRPr>
            </a:lvl1pPr>
          </a:lstStyle>
          <a:p>
            <a:pPr lvl="0"/>
            <a:r>
              <a:rPr lang="tr-TR" dirty="0" smtClean="0">
                <a:sym typeface="+mn-ea"/>
              </a:rPr>
              <a:t>Freepptbackgrounds.net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5pPr>
          </a:lstStyle>
          <a:p>
            <a:pPr lvl="0"/>
            <a:r>
              <a:rPr lang="en-US" altLang="zh-CN" dirty="0" smtClean="0"/>
              <a:t>Download free</a:t>
            </a:r>
            <a:endParaRPr lang="tr-TR" altLang="zh-CN" dirty="0" smtClean="0"/>
          </a:p>
          <a:p>
            <a:pPr lvl="1"/>
            <a:r>
              <a:rPr lang="en-US" altLang="zh-CN" dirty="0" err="1" smtClean="0"/>
              <a:t>Powerpoint</a:t>
            </a:r>
            <a:r>
              <a:rPr lang="en-US" altLang="zh-CN" dirty="0" smtClean="0"/>
              <a:t> Template</a:t>
            </a:r>
            <a:endParaRPr lang="tr-TR" altLang="zh-CN" dirty="0" smtClean="0"/>
          </a:p>
          <a:p>
            <a:pPr lvl="2"/>
            <a:r>
              <a:rPr lang="en-US" altLang="zh-CN" dirty="0" smtClean="0"/>
              <a:t>and </a:t>
            </a:r>
            <a:endParaRPr lang="tr-TR" altLang="zh-CN" dirty="0" smtClean="0"/>
          </a:p>
          <a:p>
            <a:pPr lvl="3"/>
            <a:r>
              <a:rPr lang="en-US" altLang="zh-CN" dirty="0" smtClean="0"/>
              <a:t>Google slides</a:t>
            </a:r>
            <a:endParaRPr lang="tr-TR" altLang="zh-CN" dirty="0" smtClean="0"/>
          </a:p>
          <a:p>
            <a:pPr lvl="4"/>
            <a:r>
              <a:rPr lang="en-US" altLang="zh-CN" dirty="0" smtClean="0"/>
              <a:t>Presentation for you.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tr-TR" altLang="zh-CN" dirty="0" smtClean="0"/>
              <a:t>Freepptbackgrounds.net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altLang="zh-CN" dirty="0" smtClean="0"/>
              <a:t>www.freepptbackgrounds.net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字魂59号-创粗黑" panose="00000500000000000000" pitchFamily="2" charset="-122"/>
                <a:cs typeface="+mj-cs"/>
                <a:sym typeface="+mn-ea"/>
              </a:defRPr>
            </a:lvl1pPr>
          </a:lstStyle>
          <a:p>
            <a:pPr lvl="0"/>
            <a:r>
              <a:rPr lang="tr-TR" dirty="0" smtClean="0">
                <a:sym typeface="+mn-ea"/>
              </a:rPr>
              <a:t>Freepptbackgrounds.net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5pPr>
          </a:lstStyle>
          <a:p>
            <a:pPr lvl="0"/>
            <a:r>
              <a:rPr lang="en-US" altLang="zh-CN" dirty="0" smtClean="0"/>
              <a:t>Download free</a:t>
            </a:r>
            <a:endParaRPr lang="tr-TR" altLang="zh-CN" dirty="0" smtClean="0"/>
          </a:p>
          <a:p>
            <a:pPr lvl="1"/>
            <a:r>
              <a:rPr lang="en-US" altLang="zh-CN" dirty="0" err="1" smtClean="0"/>
              <a:t>Powerpoint</a:t>
            </a:r>
            <a:r>
              <a:rPr lang="en-US" altLang="zh-CN" dirty="0" smtClean="0"/>
              <a:t> Template</a:t>
            </a:r>
            <a:endParaRPr lang="tr-TR" altLang="zh-CN" dirty="0" smtClean="0"/>
          </a:p>
          <a:p>
            <a:pPr lvl="2"/>
            <a:r>
              <a:rPr lang="en-US" altLang="zh-CN" dirty="0" smtClean="0"/>
              <a:t>and </a:t>
            </a:r>
            <a:endParaRPr lang="tr-TR" altLang="zh-CN" dirty="0" smtClean="0"/>
          </a:p>
          <a:p>
            <a:pPr lvl="3"/>
            <a:r>
              <a:rPr lang="en-US" altLang="zh-CN" dirty="0" smtClean="0"/>
              <a:t>Google slides</a:t>
            </a:r>
            <a:endParaRPr lang="tr-TR" altLang="zh-CN" dirty="0" smtClean="0"/>
          </a:p>
          <a:p>
            <a:pPr lvl="4"/>
            <a:r>
              <a:rPr lang="en-US" altLang="zh-CN" dirty="0" smtClean="0"/>
              <a:t>Presentation for you.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altLang="zh-CN" dirty="0" smtClean="0"/>
              <a:t>Download free</a:t>
            </a:r>
            <a:endParaRPr lang="tr-TR" altLang="zh-CN" dirty="0" smtClean="0"/>
          </a:p>
          <a:p>
            <a:pPr lvl="1"/>
            <a:r>
              <a:rPr lang="en-US" altLang="zh-CN" dirty="0" err="1" smtClean="0"/>
              <a:t>Powerpoint</a:t>
            </a:r>
            <a:r>
              <a:rPr lang="en-US" altLang="zh-CN" dirty="0" smtClean="0"/>
              <a:t> Template</a:t>
            </a:r>
            <a:endParaRPr lang="tr-TR" altLang="zh-CN" dirty="0" smtClean="0"/>
          </a:p>
          <a:p>
            <a:pPr lvl="2"/>
            <a:r>
              <a:rPr lang="en-US" altLang="zh-CN" dirty="0" smtClean="0"/>
              <a:t>and </a:t>
            </a:r>
            <a:endParaRPr lang="tr-TR" altLang="zh-CN" dirty="0" smtClean="0"/>
          </a:p>
          <a:p>
            <a:pPr lvl="3"/>
            <a:r>
              <a:rPr lang="en-US" altLang="zh-CN" dirty="0" smtClean="0"/>
              <a:t>Google slides</a:t>
            </a:r>
            <a:endParaRPr lang="tr-TR" altLang="zh-CN" dirty="0" smtClean="0"/>
          </a:p>
          <a:p>
            <a:pPr lvl="4"/>
            <a:r>
              <a:rPr lang="en-US" altLang="zh-CN" dirty="0" smtClean="0"/>
              <a:t>Presentation for you.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052512" y="418723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accent5">
                  <a:lumMod val="50000"/>
                </a:schemeClr>
              </a:solidFill>
              <a:latin typeface="Calibri"/>
              <a:ea typeface="宋体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字魂59号-创粗黑" panose="00000500000000000000" pitchFamily="2" charset="-122"/>
                <a:cs typeface="+mj-cs"/>
                <a:sym typeface="+mn-ea"/>
              </a:defRPr>
            </a:lvl1pPr>
          </a:lstStyle>
          <a:p>
            <a:pPr lvl="0"/>
            <a:r>
              <a:rPr lang="tr-TR" dirty="0" smtClean="0">
                <a:sym typeface="+mn-ea"/>
              </a:rPr>
              <a:t>Freepptbackgrounds.net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 dirty="0" smtClean="0"/>
              <a:t>www.freepptbackgrounds.net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5pPr>
          </a:lstStyle>
          <a:p>
            <a:pPr lvl="0"/>
            <a:r>
              <a:rPr lang="en-US" altLang="zh-CN" dirty="0" smtClean="0"/>
              <a:t>Download free</a:t>
            </a:r>
            <a:endParaRPr lang="tr-TR" altLang="zh-CN" dirty="0" smtClean="0"/>
          </a:p>
          <a:p>
            <a:pPr lvl="1"/>
            <a:r>
              <a:rPr lang="en-US" altLang="zh-CN" dirty="0" err="1" smtClean="0"/>
              <a:t>Powerpoint</a:t>
            </a:r>
            <a:r>
              <a:rPr lang="en-US" altLang="zh-CN" dirty="0" smtClean="0"/>
              <a:t> Template</a:t>
            </a:r>
            <a:endParaRPr lang="tr-TR" altLang="zh-CN" dirty="0" smtClean="0"/>
          </a:p>
          <a:p>
            <a:pPr lvl="2"/>
            <a:r>
              <a:rPr lang="en-US" altLang="zh-CN" dirty="0" smtClean="0"/>
              <a:t>and </a:t>
            </a:r>
            <a:endParaRPr lang="tr-TR" altLang="zh-CN" dirty="0" smtClean="0"/>
          </a:p>
          <a:p>
            <a:pPr lvl="3"/>
            <a:r>
              <a:rPr lang="en-US" altLang="zh-CN" dirty="0" smtClean="0"/>
              <a:t>Google slides</a:t>
            </a:r>
            <a:endParaRPr lang="tr-TR" altLang="zh-CN" dirty="0" smtClean="0"/>
          </a:p>
          <a:p>
            <a:pPr lvl="4"/>
            <a:r>
              <a:rPr lang="en-US" altLang="zh-CN" dirty="0" smtClean="0"/>
              <a:t>Presentation for you.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dirty="0" smtClean="0">
                <a:sym typeface="+mn-ea"/>
              </a:rPr>
              <a:t>www.freepptbackgrounds.net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5pPr>
          </a:lstStyle>
          <a:p>
            <a:pPr lvl="0"/>
            <a:r>
              <a:rPr lang="en-US" altLang="zh-CN" dirty="0" smtClean="0"/>
              <a:t>Download free</a:t>
            </a:r>
            <a:endParaRPr lang="tr-TR" altLang="zh-CN" dirty="0" smtClean="0"/>
          </a:p>
          <a:p>
            <a:pPr lvl="1"/>
            <a:r>
              <a:rPr lang="en-US" altLang="zh-CN" dirty="0" err="1" smtClean="0"/>
              <a:t>Powerpoint</a:t>
            </a:r>
            <a:r>
              <a:rPr lang="en-US" altLang="zh-CN" dirty="0" smtClean="0"/>
              <a:t> Template</a:t>
            </a:r>
            <a:endParaRPr lang="tr-TR" altLang="zh-CN" dirty="0" smtClean="0"/>
          </a:p>
          <a:p>
            <a:pPr lvl="2"/>
            <a:r>
              <a:rPr lang="en-US" altLang="zh-CN" dirty="0" smtClean="0"/>
              <a:t>and </a:t>
            </a:r>
            <a:endParaRPr lang="tr-TR" altLang="zh-CN" dirty="0" smtClean="0"/>
          </a:p>
          <a:p>
            <a:pPr lvl="3"/>
            <a:r>
              <a:rPr lang="en-US" altLang="zh-CN" dirty="0" smtClean="0"/>
              <a:t>Google slides</a:t>
            </a:r>
            <a:endParaRPr lang="tr-TR" altLang="zh-CN" dirty="0" smtClean="0"/>
          </a:p>
          <a:p>
            <a:pPr lvl="4"/>
            <a:r>
              <a:rPr lang="en-US" altLang="zh-CN" dirty="0" smtClean="0"/>
              <a:t>Presentation for you.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字魂59号-创粗黑" panose="00000500000000000000" pitchFamily="2" charset="-122"/>
                <a:cs typeface="+mj-cs"/>
                <a:sym typeface="+mn-ea"/>
              </a:defRPr>
            </a:lvl1pPr>
          </a:lstStyle>
          <a:p>
            <a:pPr lvl="0"/>
            <a:r>
              <a:rPr lang="tr-TR" dirty="0" smtClean="0">
                <a:sym typeface="+mn-ea"/>
              </a:rPr>
              <a:t>Freepptbackgrounds.net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1pPr>
          </a:lstStyle>
          <a:p>
            <a:pPr lvl="0"/>
            <a:r>
              <a:rPr lang="tr-TR" dirty="0" smtClean="0">
                <a:sym typeface="+mn-ea"/>
              </a:rPr>
              <a:t>www.freepptbackgrounds.net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2020/5/16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tr-TR" altLang="zh-CN" dirty="0" smtClean="0"/>
              <a:t>Freepptbackgrounds.net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字魂59号-创粗黑" panose="00000500000000000000" pitchFamily="2" charset="-122"/>
                <a:cs typeface="+mj-cs"/>
                <a:sym typeface="+mn-ea"/>
              </a:defRPr>
            </a:lvl1pPr>
          </a:lstStyle>
          <a:p>
            <a:pPr lvl="0"/>
            <a:r>
              <a:rPr lang="tr-TR" dirty="0" smtClean="0">
                <a:sym typeface="+mn-ea"/>
              </a:rPr>
              <a:t>Freepptbackgrounds.net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altLang="zh-CN" dirty="0" smtClean="0"/>
              <a:t>Download free</a:t>
            </a:r>
            <a:endParaRPr lang="tr-TR" altLang="zh-CN" dirty="0" smtClean="0"/>
          </a:p>
          <a:p>
            <a:pPr lvl="1"/>
            <a:r>
              <a:rPr lang="en-US" altLang="zh-CN" dirty="0" err="1" smtClean="0"/>
              <a:t>Powerpoint</a:t>
            </a:r>
            <a:r>
              <a:rPr lang="en-US" altLang="zh-CN" dirty="0" smtClean="0"/>
              <a:t> Template</a:t>
            </a:r>
            <a:endParaRPr lang="tr-TR" altLang="zh-CN" dirty="0" smtClean="0"/>
          </a:p>
          <a:p>
            <a:pPr lvl="2"/>
            <a:r>
              <a:rPr lang="en-US" altLang="zh-CN" dirty="0" smtClean="0"/>
              <a:t>and </a:t>
            </a:r>
            <a:endParaRPr lang="tr-TR" altLang="zh-CN" dirty="0" smtClean="0"/>
          </a:p>
          <a:p>
            <a:pPr lvl="3"/>
            <a:r>
              <a:rPr lang="en-US" altLang="zh-CN" dirty="0" smtClean="0"/>
              <a:t>Google slides</a:t>
            </a:r>
            <a:endParaRPr lang="tr-TR" altLang="zh-CN" dirty="0" smtClean="0"/>
          </a:p>
          <a:p>
            <a:pPr lvl="4"/>
            <a:r>
              <a:rPr lang="en-US" altLang="zh-CN" dirty="0" smtClean="0"/>
              <a:t>Presentation for you.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tr-TR" altLang="zh-CN" dirty="0" smtClean="0"/>
              <a:t>Freepptbackgrounds.net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en-US" altLang="zh-CN" dirty="0" smtClean="0"/>
              <a:t>Download free</a:t>
            </a:r>
            <a:endParaRPr lang="tr-TR" altLang="zh-CN" dirty="0" smtClean="0"/>
          </a:p>
          <a:p>
            <a:pPr lvl="1"/>
            <a:r>
              <a:rPr lang="en-US" altLang="zh-CN" dirty="0" err="1" smtClean="0"/>
              <a:t>Powerpoint</a:t>
            </a:r>
            <a:r>
              <a:rPr lang="en-US" altLang="zh-CN" dirty="0" smtClean="0"/>
              <a:t> Template</a:t>
            </a:r>
            <a:endParaRPr lang="tr-TR" altLang="zh-CN" dirty="0" smtClean="0"/>
          </a:p>
          <a:p>
            <a:pPr lvl="2"/>
            <a:r>
              <a:rPr lang="en-US" altLang="zh-CN" dirty="0" smtClean="0"/>
              <a:t>and </a:t>
            </a:r>
            <a:endParaRPr lang="tr-TR" altLang="zh-CN" dirty="0" smtClean="0"/>
          </a:p>
          <a:p>
            <a:pPr lvl="3"/>
            <a:r>
              <a:rPr lang="en-US" altLang="zh-CN" dirty="0" smtClean="0"/>
              <a:t>Google slides</a:t>
            </a:r>
            <a:endParaRPr lang="tr-TR" altLang="zh-CN" dirty="0" smtClean="0"/>
          </a:p>
          <a:p>
            <a:pPr lvl="4"/>
            <a:r>
              <a:rPr lang="en-US" altLang="zh-CN" dirty="0" smtClean="0"/>
              <a:t>Presentation for you.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字魂59号-创粗黑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2020/5/16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字魂59号-创粗黑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字魂59号-创粗黑" panose="000005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字魂59号-创粗黑" panose="00000500000000000000" pitchFamily="2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字魂59号-创粗黑" panose="00000500000000000000" pitchFamily="2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字魂59号-创粗黑" panose="00000500000000000000" pitchFamily="2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字魂59号-创粗黑" panose="00000500000000000000" pitchFamily="2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字魂59号-创粗黑" panose="00000500000000000000" pitchFamily="2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字魂59号-创粗黑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6" Type="http://schemas.openxmlformats.org/officeDocument/2006/relationships/image" Target="../media/image21.jpg"/><Relationship Id="rId5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6" Type="http://schemas.openxmlformats.org/officeDocument/2006/relationships/image" Target="../media/image22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5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5570" y="4722495"/>
            <a:ext cx="10556875" cy="2132965"/>
          </a:xfrm>
          <a:prstGeom prst="rect">
            <a:avLst/>
          </a:prstGeom>
        </p:spPr>
      </p:pic>
      <p:pic>
        <p:nvPicPr>
          <p:cNvPr id="8" name="图片 7" descr="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699260" y="-139700"/>
            <a:ext cx="10556875" cy="2132965"/>
          </a:xfrm>
          <a:prstGeom prst="rect">
            <a:avLst/>
          </a:prstGeom>
        </p:spPr>
      </p:pic>
      <p:pic>
        <p:nvPicPr>
          <p:cNvPr id="9" name="图片 8" descr="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6950" y="203835"/>
            <a:ext cx="4967605" cy="6011545"/>
          </a:xfrm>
          <a:prstGeom prst="rect">
            <a:avLst/>
          </a:prstGeom>
        </p:spPr>
      </p:pic>
      <p:pic>
        <p:nvPicPr>
          <p:cNvPr id="10" name="图片 9" descr="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4360" y="3412490"/>
            <a:ext cx="1653540" cy="1953260"/>
          </a:xfrm>
          <a:prstGeom prst="rect">
            <a:avLst/>
          </a:prstGeom>
        </p:spPr>
      </p:pic>
      <p:pic>
        <p:nvPicPr>
          <p:cNvPr id="11" name="图片 10" descr="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900000">
            <a:off x="3403600" y="1727835"/>
            <a:ext cx="722630" cy="854075"/>
          </a:xfrm>
          <a:prstGeom prst="rect">
            <a:avLst/>
          </a:prstGeom>
        </p:spPr>
      </p:pic>
      <p:pic>
        <p:nvPicPr>
          <p:cNvPr id="12" name="图片 11" descr="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900000">
            <a:off x="2809875" y="1777365"/>
            <a:ext cx="391795" cy="4635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0" y="287896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zh-CN" sz="3200" dirty="0" smtClean="0">
                <a:solidFill>
                  <a:schemeClr val="bg1"/>
                </a:solidFill>
                <a:ea typeface="字魂59号-创粗黑" panose="00000500000000000000" pitchFamily="2" charset="-122"/>
              </a:rPr>
              <a:t>Presentation </a:t>
            </a:r>
            <a:r>
              <a:rPr lang="tr-TR" altLang="zh-CN" sz="3200" dirty="0" err="1" smtClean="0">
                <a:solidFill>
                  <a:schemeClr val="bg1"/>
                </a:solidFill>
                <a:ea typeface="字魂59号-创粗黑" panose="00000500000000000000" pitchFamily="2" charset="-122"/>
              </a:rPr>
              <a:t>Template</a:t>
            </a:r>
            <a:endParaRPr lang="zh-CN" altLang="en-US" sz="3200" dirty="0">
              <a:solidFill>
                <a:schemeClr val="bg1"/>
              </a:solidFill>
              <a:ea typeface="字魂59号-创粗黑" panose="00000500000000000000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0" y="1840865"/>
            <a:ext cx="1215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zh-CN" sz="72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字魂59号-创粗黑" panose="00000500000000000000" pitchFamily="2" charset="-122"/>
              </a:rPr>
              <a:t>5G TECHNOLOGY SPEED</a:t>
            </a:r>
            <a:endParaRPr lang="zh-CN" altLang="en-US" sz="72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字魂59号-创粗黑" panose="00000500000000000000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0" y="4522596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ea typeface="字魂59号-创粗黑" panose="00000500000000000000" pitchFamily="2" charset="-122"/>
              </a:rPr>
              <a:t>www.freepptbackgrounds.net</a:t>
            </a:r>
            <a:endParaRPr lang="en-US" altLang="zh-CN" sz="1600" b="1" dirty="0">
              <a:solidFill>
                <a:schemeClr val="bg1"/>
              </a:solidFill>
              <a:ea typeface="字魂59号-创粗黑" panose="00000500000000000000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8255" y="-5715"/>
            <a:ext cx="2750185" cy="2325370"/>
            <a:chOff x="-13" y="-9"/>
            <a:chExt cx="4331" cy="3662"/>
          </a:xfrm>
        </p:grpSpPr>
        <p:sp>
          <p:nvSpPr>
            <p:cNvPr id="15" name="文本框 14"/>
            <p:cNvSpPr txBox="1"/>
            <p:nvPr/>
          </p:nvSpPr>
          <p:spPr>
            <a:xfrm>
              <a:off x="1712" y="1132"/>
              <a:ext cx="260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600" b="1" dirty="0">
                  <a:solidFill>
                    <a:srgbClr val="1EE2F4"/>
                  </a:solidFill>
                  <a:ea typeface="字魂59号-创粗黑" panose="00000500000000000000" pitchFamily="2" charset="-122"/>
                </a:rPr>
                <a:t>TITLE</a:t>
              </a:r>
            </a:p>
          </p:txBody>
        </p:sp>
        <p:pic>
          <p:nvPicPr>
            <p:cNvPr id="5" name="图片 4" descr="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 flipV="1">
              <a:off x="-856" y="834"/>
              <a:ext cx="3662" cy="1975"/>
            </a:xfrm>
            <a:prstGeom prst="rect">
              <a:avLst/>
            </a:prstGeom>
          </p:spPr>
        </p:pic>
      </p:grpSp>
      <p:pic>
        <p:nvPicPr>
          <p:cNvPr id="4" name="图片 3" descr="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620" y="4697095"/>
            <a:ext cx="12212955" cy="2165985"/>
          </a:xfrm>
          <a:prstGeom prst="rect">
            <a:avLst/>
          </a:prstGeom>
        </p:spPr>
      </p:pic>
      <p:sp>
        <p:nvSpPr>
          <p:cNvPr id="14" name="同心圆 13"/>
          <p:cNvSpPr/>
          <p:nvPr/>
        </p:nvSpPr>
        <p:spPr>
          <a:xfrm>
            <a:off x="1833880" y="2428875"/>
            <a:ext cx="1138555" cy="1138555"/>
          </a:xfrm>
          <a:prstGeom prst="donut">
            <a:avLst>
              <a:gd name="adj" fmla="val 1658"/>
            </a:avLst>
          </a:prstGeom>
          <a:solidFill>
            <a:srgbClr val="1EE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ea typeface="字魂59号-创粗黑" panose="00000500000000000000" pitchFamily="2" charset="-122"/>
            </a:endParaRPr>
          </a:p>
        </p:txBody>
      </p:sp>
      <p:sp>
        <p:nvSpPr>
          <p:cNvPr id="16" name="同心圆 15"/>
          <p:cNvSpPr/>
          <p:nvPr/>
        </p:nvSpPr>
        <p:spPr>
          <a:xfrm>
            <a:off x="3934460" y="2428875"/>
            <a:ext cx="1138555" cy="1138555"/>
          </a:xfrm>
          <a:prstGeom prst="donut">
            <a:avLst>
              <a:gd name="adj" fmla="val 1658"/>
            </a:avLst>
          </a:prstGeom>
          <a:solidFill>
            <a:srgbClr val="1EE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ea typeface="字魂59号-创粗黑" panose="00000500000000000000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497330" y="2706370"/>
            <a:ext cx="1793240" cy="1511300"/>
            <a:chOff x="6803" y="7045"/>
            <a:chExt cx="2824" cy="2380"/>
          </a:xfrm>
        </p:grpSpPr>
        <p:sp>
          <p:nvSpPr>
            <p:cNvPr id="19" name="文本框 18"/>
            <p:cNvSpPr txBox="1"/>
            <p:nvPr/>
          </p:nvSpPr>
          <p:spPr>
            <a:xfrm>
              <a:off x="6803" y="8401"/>
              <a:ext cx="2824" cy="102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2495" fontAlgn="auto">
                <a:lnSpc>
                  <a:spcPct val="130000"/>
                </a:lnSpc>
                <a:spcBef>
                  <a:spcPts val="0"/>
                </a:spcBef>
                <a:defRPr/>
              </a:pPr>
              <a:r>
                <a:rPr sz="1400" dirty="0">
                  <a:solidFill>
                    <a:srgbClr val="1EE2F4"/>
                  </a:solidFill>
                  <a:ea typeface="字魂59号-创粗黑" panose="00000500000000000000" pitchFamily="2" charset="-122"/>
                  <a:cs typeface="宋体" panose="02010600030101010101" pitchFamily="2" charset="-122"/>
                  <a:sym typeface="+mn-ea"/>
                </a:rPr>
                <a:t>Everyone has their own dreams</a:t>
              </a:r>
              <a:endParaRPr lang="zh-CN" sz="1400" dirty="0">
                <a:solidFill>
                  <a:srgbClr val="1EE2F4"/>
                </a:solidFill>
                <a:ea typeface="字魂59号-创粗黑" panose="00000500000000000000" pitchFamily="2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585" y="7045"/>
              <a:ext cx="126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b="1" dirty="0">
                  <a:solidFill>
                    <a:srgbClr val="1EE2F4"/>
                  </a:solidFill>
                  <a:ea typeface="字魂59号-创粗黑" panose="00000500000000000000" pitchFamily="2" charset="-122"/>
                  <a:sym typeface="+mn-ea"/>
                </a:rPr>
                <a:t>65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606800" y="2706370"/>
            <a:ext cx="1793240" cy="1511300"/>
            <a:chOff x="6803" y="7045"/>
            <a:chExt cx="2824" cy="2380"/>
          </a:xfrm>
        </p:grpSpPr>
        <p:sp>
          <p:nvSpPr>
            <p:cNvPr id="23" name="文本框 22"/>
            <p:cNvSpPr txBox="1"/>
            <p:nvPr/>
          </p:nvSpPr>
          <p:spPr>
            <a:xfrm>
              <a:off x="6803" y="8401"/>
              <a:ext cx="2824" cy="102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2495" fontAlgn="auto">
                <a:lnSpc>
                  <a:spcPct val="130000"/>
                </a:lnSpc>
                <a:spcBef>
                  <a:spcPts val="0"/>
                </a:spcBef>
                <a:defRPr/>
              </a:pPr>
              <a:r>
                <a:rPr sz="1400" dirty="0">
                  <a:solidFill>
                    <a:srgbClr val="1EE2F4"/>
                  </a:solidFill>
                  <a:ea typeface="字魂59号-创粗黑" panose="00000500000000000000" pitchFamily="2" charset="-122"/>
                  <a:cs typeface="宋体" panose="02010600030101010101" pitchFamily="2" charset="-122"/>
                  <a:sym typeface="+mn-ea"/>
                </a:rPr>
                <a:t>Everyone has their own dreams</a:t>
              </a:r>
              <a:endParaRPr lang="zh-CN" sz="1400" dirty="0">
                <a:solidFill>
                  <a:srgbClr val="1EE2F4"/>
                </a:solidFill>
                <a:ea typeface="字魂59号-创粗黑" panose="00000500000000000000" pitchFamily="2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585" y="7045"/>
              <a:ext cx="126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b="1" dirty="0">
                  <a:solidFill>
                    <a:srgbClr val="1EE2F4"/>
                  </a:solidFill>
                  <a:ea typeface="字魂59号-创粗黑" panose="00000500000000000000" pitchFamily="2" charset="-122"/>
                  <a:sym typeface="+mn-ea"/>
                </a:rPr>
                <a:t>85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532880" y="2265045"/>
            <a:ext cx="4235450" cy="20528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2495" fontAlgn="auto">
              <a:lnSpc>
                <a:spcPct val="130000"/>
              </a:lnSpc>
              <a:spcBef>
                <a:spcPts val="0"/>
              </a:spcBef>
              <a:defRPr/>
            </a:pPr>
            <a:r>
              <a:rPr lang="en-US" sz="1400" dirty="0">
                <a:solidFill>
                  <a:schemeClr val="bg1"/>
                </a:solidFill>
                <a:ea typeface="字魂59号-创粗黑" panose="00000500000000000000" pitchFamily="2" charset="-122"/>
                <a:cs typeface="宋体" panose="02010600030101010101" pitchFamily="2" charset="-122"/>
                <a:sym typeface="+mn-ea"/>
              </a:rPr>
              <a:t>A complex idea can be conveyed with just a single still image, namely making it possible to absorb large amounts of data quickly.</a:t>
            </a:r>
          </a:p>
          <a:p>
            <a:pPr defTabSz="912495" fontAlgn="auto">
              <a:lnSpc>
                <a:spcPct val="130000"/>
              </a:lnSpc>
              <a:spcBef>
                <a:spcPts val="0"/>
              </a:spcBef>
              <a:defRPr/>
            </a:pPr>
            <a:endParaRPr sz="1400" b="1" dirty="0" smtClean="0">
              <a:solidFill>
                <a:schemeClr val="bg1"/>
              </a:solidFill>
              <a:ea typeface="字魂59号-创粗黑" panose="00000500000000000000" pitchFamily="2" charset="-122"/>
              <a:cs typeface="宋体" panose="02010600030101010101" pitchFamily="2" charset="-122"/>
              <a:sym typeface="+mn-ea"/>
            </a:endParaRPr>
          </a:p>
          <a:p>
            <a:pPr defTabSz="912495" fontAlgn="auto">
              <a:lnSpc>
                <a:spcPct val="130000"/>
              </a:lnSpc>
              <a:spcBef>
                <a:spcPts val="0"/>
              </a:spcBef>
              <a:defRPr/>
            </a:pPr>
            <a:r>
              <a:rPr lang="en-US" sz="1400" b="1" dirty="0">
                <a:solidFill>
                  <a:schemeClr val="bg1"/>
                </a:solidFill>
                <a:ea typeface="字魂59号-创粗黑" panose="00000500000000000000" pitchFamily="2" charset="-122"/>
                <a:cs typeface="宋体" panose="02010600030101010101" pitchFamily="2" charset="-122"/>
                <a:sym typeface="+mn-ea"/>
              </a:rPr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9" name="图片 8" descr="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795" y="6010275"/>
            <a:ext cx="12212955" cy="8528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35" y="2130425"/>
            <a:ext cx="4726564" cy="473265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-8255" y="-5715"/>
            <a:ext cx="2750185" cy="2325370"/>
            <a:chOff x="-13" y="-9"/>
            <a:chExt cx="4331" cy="3662"/>
          </a:xfrm>
        </p:grpSpPr>
        <p:sp>
          <p:nvSpPr>
            <p:cNvPr id="15" name="文本框 14"/>
            <p:cNvSpPr txBox="1"/>
            <p:nvPr/>
          </p:nvSpPr>
          <p:spPr>
            <a:xfrm>
              <a:off x="1712" y="1132"/>
              <a:ext cx="260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600" b="1" dirty="0">
                  <a:solidFill>
                    <a:srgbClr val="1EE2F4"/>
                  </a:solidFill>
                  <a:ea typeface="字魂59号-创粗黑" panose="00000500000000000000" pitchFamily="2" charset="-122"/>
                </a:rPr>
                <a:t>TITLE</a:t>
              </a:r>
            </a:p>
          </p:txBody>
        </p:sp>
        <p:pic>
          <p:nvPicPr>
            <p:cNvPr id="5" name="图片 4" descr="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 flipV="1">
              <a:off x="-856" y="834"/>
              <a:ext cx="3662" cy="1975"/>
            </a:xfrm>
            <a:prstGeom prst="rect">
              <a:avLst/>
            </a:prstGeom>
          </p:spPr>
        </p:pic>
      </p:grpSp>
      <p:pic>
        <p:nvPicPr>
          <p:cNvPr id="4" name="图片 3" descr="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620" y="4697095"/>
            <a:ext cx="12212955" cy="2165985"/>
          </a:xfrm>
          <a:prstGeom prst="rect">
            <a:avLst/>
          </a:prstGeom>
        </p:spPr>
      </p:pic>
      <p:pic>
        <p:nvPicPr>
          <p:cNvPr id="9" name="图片 8" descr="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795" y="6010275"/>
            <a:ext cx="12212955" cy="85280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533525" y="2793365"/>
            <a:ext cx="4462145" cy="1558290"/>
            <a:chOff x="10489" y="3048"/>
            <a:chExt cx="7027" cy="2454"/>
          </a:xfrm>
        </p:grpSpPr>
        <p:sp>
          <p:nvSpPr>
            <p:cNvPr id="16" name="文本框 15"/>
            <p:cNvSpPr txBox="1"/>
            <p:nvPr/>
          </p:nvSpPr>
          <p:spPr>
            <a:xfrm>
              <a:off x="10489" y="3628"/>
              <a:ext cx="7027" cy="187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2495" fontAlgn="auto">
                <a:lnSpc>
                  <a:spcPct val="130000"/>
                </a:lnSpc>
                <a:spcBef>
                  <a:spcPts val="0"/>
                </a:spcBef>
                <a:defRPr/>
              </a:pPr>
              <a:r>
                <a:rPr lang="en-US" sz="1400" dirty="0">
                  <a:solidFill>
                    <a:schemeClr val="bg1"/>
                  </a:solidFill>
                  <a:ea typeface="字魂59号-创粗黑" panose="00000500000000000000" pitchFamily="2" charset="-122"/>
                  <a:cs typeface="宋体" panose="02010600030101010101" pitchFamily="2" charset="-122"/>
                  <a:sym typeface="+mn-ea"/>
                </a:rPr>
                <a:t>We use well-known development methodologies to create a customized approach for each of the projects. This allows us to achieve high quality outcomes and full transparency towards.</a:t>
              </a:r>
              <a:endParaRPr lang="zh-CN" sz="1400" dirty="0">
                <a:solidFill>
                  <a:schemeClr val="bg1"/>
                </a:solidFill>
                <a:ea typeface="字魂59号-创粗黑" panose="00000500000000000000" pitchFamily="2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489" y="3048"/>
              <a:ext cx="57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>
                  <a:solidFill>
                    <a:srgbClr val="1EE2F4"/>
                  </a:solidFill>
                  <a:ea typeface="字魂59号-创粗黑" panose="00000500000000000000" pitchFamily="2" charset="-122"/>
                  <a:sym typeface="+mn-ea"/>
                </a:rPr>
                <a:t>CLICK TO ADD CAPTION TEXT</a:t>
              </a:r>
              <a:endParaRPr lang="en-US" altLang="zh-CN" b="1" dirty="0">
                <a:solidFill>
                  <a:srgbClr val="1EE2F4"/>
                </a:solidFill>
                <a:ea typeface="字魂59号-创粗黑" panose="00000500000000000000" pitchFamily="2" charset="-122"/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-14605" y="2851150"/>
            <a:ext cx="12220575" cy="2548890"/>
          </a:xfrm>
          <a:custGeom>
            <a:avLst/>
            <a:gdLst>
              <a:gd name="connisteX0" fmla="*/ 0 w 12220575"/>
              <a:gd name="connsiteY0" fmla="*/ 2548890 h 2548890"/>
              <a:gd name="connisteX1" fmla="*/ 2287270 w 12220575"/>
              <a:gd name="connsiteY1" fmla="*/ 1083945 h 2548890"/>
              <a:gd name="connisteX2" fmla="*/ 4612640 w 12220575"/>
              <a:gd name="connsiteY2" fmla="*/ 895350 h 2548890"/>
              <a:gd name="connisteX3" fmla="*/ 6464935 w 12220575"/>
              <a:gd name="connsiteY3" fmla="*/ 63500 h 2548890"/>
              <a:gd name="connisteX4" fmla="*/ 8525510 w 12220575"/>
              <a:gd name="connsiteY4" fmla="*/ 261620 h 2548890"/>
              <a:gd name="connisteX5" fmla="*/ 10623550 w 12220575"/>
              <a:gd name="connsiteY5" fmla="*/ 1377315 h 2548890"/>
              <a:gd name="connisteX6" fmla="*/ 12220575 w 12220575"/>
              <a:gd name="connsiteY6" fmla="*/ 725170 h 25488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12220575" h="2548891">
                <a:moveTo>
                  <a:pt x="0" y="2548891"/>
                </a:moveTo>
                <a:cubicBezTo>
                  <a:pt x="410845" y="2259966"/>
                  <a:pt x="1364615" y="1414781"/>
                  <a:pt x="2287270" y="1083946"/>
                </a:cubicBezTo>
                <a:cubicBezTo>
                  <a:pt x="3209925" y="753111"/>
                  <a:pt x="3776980" y="1099186"/>
                  <a:pt x="4612640" y="895351"/>
                </a:cubicBezTo>
                <a:cubicBezTo>
                  <a:pt x="5448300" y="691516"/>
                  <a:pt x="5682615" y="190501"/>
                  <a:pt x="6464935" y="63501"/>
                </a:cubicBezTo>
                <a:cubicBezTo>
                  <a:pt x="7247255" y="-63499"/>
                  <a:pt x="7693660" y="-1269"/>
                  <a:pt x="8525510" y="261621"/>
                </a:cubicBezTo>
                <a:cubicBezTo>
                  <a:pt x="9357360" y="524511"/>
                  <a:pt x="9884410" y="1284606"/>
                  <a:pt x="10623550" y="1377316"/>
                </a:cubicBezTo>
                <a:cubicBezTo>
                  <a:pt x="11362690" y="1470026"/>
                  <a:pt x="11943080" y="878206"/>
                  <a:pt x="12220575" y="725171"/>
                </a:cubicBezTo>
              </a:path>
            </a:pathLst>
          </a:custGeom>
          <a:noFill/>
          <a:ln w="28575" cmpd="sng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59号-创粗黑" panose="00000500000000000000" pitchFamily="2" charset="-122"/>
            </a:endParaRPr>
          </a:p>
        </p:txBody>
      </p:sp>
      <p:pic>
        <p:nvPicPr>
          <p:cNvPr id="4" name="图片 3" descr="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60" y="639445"/>
            <a:ext cx="11028680" cy="305054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3442970" y="4046728"/>
            <a:ext cx="5306695" cy="1351915"/>
            <a:chOff x="9012" y="3205"/>
            <a:chExt cx="8357" cy="2129"/>
          </a:xfrm>
        </p:grpSpPr>
        <p:sp>
          <p:nvSpPr>
            <p:cNvPr id="20" name="文本框 19"/>
            <p:cNvSpPr txBox="1"/>
            <p:nvPr/>
          </p:nvSpPr>
          <p:spPr>
            <a:xfrm>
              <a:off x="9012" y="3901"/>
              <a:ext cx="8357" cy="143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2495" fontAlgn="auto">
                <a:lnSpc>
                  <a:spcPct val="130000"/>
                </a:lnSpc>
                <a:spcBef>
                  <a:spcPts val="0"/>
                </a:spcBef>
                <a:defRPr/>
              </a:pPr>
              <a:r>
                <a:rPr lang="en-US" sz="1400" dirty="0">
                  <a:solidFill>
                    <a:srgbClr val="1EE2F4"/>
                  </a:solidFill>
                  <a:ea typeface="字魂59号-创粗黑" panose="00000500000000000000" pitchFamily="2" charset="-122"/>
                  <a:cs typeface="宋体" panose="02010600030101010101" pitchFamily="2" charset="-122"/>
                  <a:sym typeface="+mn-ea"/>
                </a:rPr>
                <a:t>We use well-known development methodologies to create a customized approach for each of the projects. This allows us to achieve high quality outcomes and full transparency towards.</a:t>
              </a:r>
              <a:endParaRPr lang="zh-CN" sz="1400" dirty="0">
                <a:solidFill>
                  <a:srgbClr val="1EE2F4"/>
                </a:solidFill>
                <a:ea typeface="字魂59号-创粗黑" panose="00000500000000000000" pitchFamily="2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349" y="3205"/>
              <a:ext cx="5768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rgbClr val="1EE2F4"/>
                  </a:solidFill>
                  <a:ea typeface="字魂59号-创粗黑" panose="00000500000000000000" pitchFamily="2" charset="-122"/>
                  <a:sym typeface="+mn-ea"/>
                </a:rPr>
                <a:t>NOTE HERE</a:t>
              </a:r>
              <a:endParaRPr lang="en-US" altLang="zh-CN" sz="2400" b="1" dirty="0">
                <a:solidFill>
                  <a:srgbClr val="1EE2F4"/>
                </a:solidFill>
                <a:ea typeface="字魂59号-创粗黑" panose="00000500000000000000" pitchFamily="2" charset="-122"/>
                <a:sym typeface="+mn-ea"/>
              </a:endParaRPr>
            </a:p>
          </p:txBody>
        </p:sp>
      </p:grpSp>
      <p:sp>
        <p:nvSpPr>
          <p:cNvPr id="12" name="任意多边形 11"/>
          <p:cNvSpPr/>
          <p:nvPr/>
        </p:nvSpPr>
        <p:spPr>
          <a:xfrm flipH="1">
            <a:off x="-14605" y="1052195"/>
            <a:ext cx="12220575" cy="2964815"/>
          </a:xfrm>
          <a:custGeom>
            <a:avLst/>
            <a:gdLst>
              <a:gd name="connisteX0" fmla="*/ 0 w 12220575"/>
              <a:gd name="connsiteY0" fmla="*/ 2548890 h 2548890"/>
              <a:gd name="connisteX1" fmla="*/ 2287270 w 12220575"/>
              <a:gd name="connsiteY1" fmla="*/ 1083945 h 2548890"/>
              <a:gd name="connisteX2" fmla="*/ 4612640 w 12220575"/>
              <a:gd name="connsiteY2" fmla="*/ 895350 h 2548890"/>
              <a:gd name="connisteX3" fmla="*/ 6464935 w 12220575"/>
              <a:gd name="connsiteY3" fmla="*/ 63500 h 2548890"/>
              <a:gd name="connisteX4" fmla="*/ 8525510 w 12220575"/>
              <a:gd name="connsiteY4" fmla="*/ 261620 h 2548890"/>
              <a:gd name="connisteX5" fmla="*/ 10623550 w 12220575"/>
              <a:gd name="connsiteY5" fmla="*/ 1377315 h 2548890"/>
              <a:gd name="connisteX6" fmla="*/ 12220575 w 12220575"/>
              <a:gd name="connsiteY6" fmla="*/ 725170 h 25488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12220575" h="2548891">
                <a:moveTo>
                  <a:pt x="0" y="2548891"/>
                </a:moveTo>
                <a:cubicBezTo>
                  <a:pt x="410845" y="2259966"/>
                  <a:pt x="1364615" y="1414781"/>
                  <a:pt x="2287270" y="1083946"/>
                </a:cubicBezTo>
                <a:cubicBezTo>
                  <a:pt x="3209925" y="753111"/>
                  <a:pt x="3776980" y="1099186"/>
                  <a:pt x="4612640" y="895351"/>
                </a:cubicBezTo>
                <a:cubicBezTo>
                  <a:pt x="5448300" y="691516"/>
                  <a:pt x="5682615" y="190501"/>
                  <a:pt x="6464935" y="63501"/>
                </a:cubicBezTo>
                <a:cubicBezTo>
                  <a:pt x="7247255" y="-63499"/>
                  <a:pt x="7693660" y="-1269"/>
                  <a:pt x="8525510" y="261621"/>
                </a:cubicBezTo>
                <a:cubicBezTo>
                  <a:pt x="9357360" y="524511"/>
                  <a:pt x="9884410" y="1284606"/>
                  <a:pt x="10623550" y="1377316"/>
                </a:cubicBezTo>
                <a:cubicBezTo>
                  <a:pt x="11362690" y="1470026"/>
                  <a:pt x="11943080" y="878206"/>
                  <a:pt x="12220575" y="725171"/>
                </a:cubicBezTo>
              </a:path>
            </a:pathLst>
          </a:custGeom>
          <a:noFill/>
          <a:ln w="28575" cmpd="sng">
            <a:solidFill>
              <a:schemeClr val="bg1">
                <a:alpha val="26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59号-创粗黑" panose="00000500000000000000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4" descr="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20320" y="1459865"/>
            <a:ext cx="6474460" cy="5383530"/>
          </a:xfrm>
          <a:prstGeom prst="rect">
            <a:avLst/>
          </a:prstGeom>
        </p:spPr>
      </p:pic>
      <p:pic>
        <p:nvPicPr>
          <p:cNvPr id="9" name="图片 3" descr="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0320" y="-2540"/>
            <a:ext cx="4908550" cy="6845935"/>
          </a:xfrm>
          <a:prstGeom prst="rect">
            <a:avLst/>
          </a:prstGeom>
        </p:spPr>
      </p:pic>
      <p:grpSp>
        <p:nvGrpSpPr>
          <p:cNvPr id="10" name="组合 7"/>
          <p:cNvGrpSpPr/>
          <p:nvPr/>
        </p:nvGrpSpPr>
        <p:grpSpPr>
          <a:xfrm>
            <a:off x="3442335" y="2915285"/>
            <a:ext cx="5815965" cy="1569720"/>
            <a:chOff x="5421" y="4591"/>
            <a:chExt cx="9159" cy="2472"/>
          </a:xfrm>
        </p:grpSpPr>
        <p:sp>
          <p:nvSpPr>
            <p:cNvPr id="11" name="文本框 5"/>
            <p:cNvSpPr txBox="1"/>
            <p:nvPr/>
          </p:nvSpPr>
          <p:spPr>
            <a:xfrm>
              <a:off x="8430" y="4591"/>
              <a:ext cx="6150" cy="2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600" dirty="0">
                  <a:solidFill>
                    <a:schemeClr val="bg1"/>
                  </a:solidFill>
                  <a:ea typeface="字魂59号-创粗黑" panose="00000500000000000000" pitchFamily="2" charset="-122"/>
                </a:rPr>
                <a:t>PART </a:t>
              </a:r>
              <a:r>
                <a:rPr lang="en-US" altLang="zh-CN" sz="3600" dirty="0" smtClean="0">
                  <a:solidFill>
                    <a:schemeClr val="bg1"/>
                  </a:solidFill>
                  <a:ea typeface="字魂59号-创粗黑" panose="00000500000000000000" pitchFamily="2" charset="-122"/>
                </a:rPr>
                <a:t>0</a:t>
              </a:r>
              <a:r>
                <a:rPr lang="tr-TR" altLang="zh-CN" sz="3600" dirty="0">
                  <a:solidFill>
                    <a:schemeClr val="bg1"/>
                  </a:solidFill>
                  <a:ea typeface="字魂59号-创粗黑" panose="00000500000000000000" pitchFamily="2" charset="-122"/>
                </a:rPr>
                <a:t>3</a:t>
              </a:r>
              <a:r>
                <a:rPr lang="en-US" altLang="zh-CN" sz="3600" dirty="0" smtClean="0">
                  <a:solidFill>
                    <a:schemeClr val="bg1"/>
                  </a:solidFill>
                  <a:ea typeface="字魂59号-创粗黑" panose="00000500000000000000" pitchFamily="2" charset="-122"/>
                </a:rPr>
                <a:t>.</a:t>
              </a:r>
              <a:endParaRPr lang="en-US" altLang="zh-CN" sz="4400" dirty="0">
                <a:solidFill>
                  <a:schemeClr val="bg1"/>
                </a:solidFill>
                <a:ea typeface="字魂59号-创粗黑" panose="00000500000000000000" pitchFamily="2" charset="-122"/>
              </a:endParaRPr>
            </a:p>
            <a:p>
              <a:r>
                <a:rPr lang="en-US" altLang="zh-CN" sz="6000" b="1" dirty="0" smtClean="0">
                  <a:solidFill>
                    <a:srgbClr val="1EE2F4"/>
                  </a:solidFill>
                  <a:ea typeface="字魂59号-创粗黑" panose="00000500000000000000" pitchFamily="2" charset="-122"/>
                </a:rPr>
                <a:t>DIRECTION</a:t>
              </a:r>
              <a:endParaRPr lang="en-US" altLang="zh-CN" sz="6000" b="1" dirty="0">
                <a:solidFill>
                  <a:srgbClr val="1EE2F4"/>
                </a:solidFill>
                <a:ea typeface="字魂59号-创粗黑" panose="00000500000000000000" pitchFamily="2" charset="-122"/>
              </a:endParaRPr>
            </a:p>
          </p:txBody>
        </p:sp>
        <p:pic>
          <p:nvPicPr>
            <p:cNvPr id="12" name="图片 12" descr="26"/>
            <p:cNvPicPr>
              <a:picLocks noChangeAspect="1"/>
            </p:cNvPicPr>
            <p:nvPr/>
          </p:nvPicPr>
          <p:blipFill>
            <a:blip r:embed="rId6">
              <a:lum bright="6000" contrast="-24000"/>
            </a:blip>
            <a:stretch>
              <a:fillRect/>
            </a:stretch>
          </p:blipFill>
          <p:spPr>
            <a:xfrm>
              <a:off x="5421" y="4766"/>
              <a:ext cx="2341" cy="1731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8255" y="-5715"/>
            <a:ext cx="2750185" cy="2325370"/>
            <a:chOff x="-13" y="-9"/>
            <a:chExt cx="4331" cy="3662"/>
          </a:xfrm>
        </p:grpSpPr>
        <p:sp>
          <p:nvSpPr>
            <p:cNvPr id="15" name="文本框 14"/>
            <p:cNvSpPr txBox="1"/>
            <p:nvPr/>
          </p:nvSpPr>
          <p:spPr>
            <a:xfrm>
              <a:off x="1712" y="1132"/>
              <a:ext cx="260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600" b="1" dirty="0">
                  <a:solidFill>
                    <a:srgbClr val="1EE2F4"/>
                  </a:solidFill>
                  <a:ea typeface="字魂59号-创粗黑" panose="00000500000000000000" pitchFamily="2" charset="-122"/>
                </a:rPr>
                <a:t>TITLE</a:t>
              </a:r>
            </a:p>
          </p:txBody>
        </p:sp>
        <p:pic>
          <p:nvPicPr>
            <p:cNvPr id="5" name="图片 4" descr="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 flipV="1">
              <a:off x="-856" y="834"/>
              <a:ext cx="3662" cy="1975"/>
            </a:xfrm>
            <a:prstGeom prst="rect">
              <a:avLst/>
            </a:prstGeom>
          </p:spPr>
        </p:pic>
      </p:grpSp>
      <p:pic>
        <p:nvPicPr>
          <p:cNvPr id="4" name="图片 3" descr="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970" y="2601595"/>
            <a:ext cx="7870825" cy="4244340"/>
          </a:xfrm>
          <a:prstGeom prst="rect">
            <a:avLst/>
          </a:prstGeom>
        </p:spPr>
      </p:pic>
      <p:pic>
        <p:nvPicPr>
          <p:cNvPr id="8" name="图片 7" descr="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9015" y="1906905"/>
            <a:ext cx="4356735" cy="421068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grpSp>
        <p:nvGrpSpPr>
          <p:cNvPr id="14" name="组合 13"/>
          <p:cNvGrpSpPr/>
          <p:nvPr/>
        </p:nvGrpSpPr>
        <p:grpSpPr>
          <a:xfrm>
            <a:off x="1358900" y="2482850"/>
            <a:ext cx="4462145" cy="2574290"/>
            <a:chOff x="10461" y="3048"/>
            <a:chExt cx="7027" cy="4054"/>
          </a:xfrm>
        </p:grpSpPr>
        <p:sp>
          <p:nvSpPr>
            <p:cNvPr id="16" name="文本框 15"/>
            <p:cNvSpPr txBox="1"/>
            <p:nvPr/>
          </p:nvSpPr>
          <p:spPr>
            <a:xfrm>
              <a:off x="10461" y="5192"/>
              <a:ext cx="7027" cy="19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2495" fontAlgn="auto">
                <a:lnSpc>
                  <a:spcPct val="130000"/>
                </a:lnSpc>
                <a:spcBef>
                  <a:spcPts val="0"/>
                </a:spcBef>
                <a:defRPr/>
              </a:pPr>
              <a:r>
                <a:rPr lang="en-US" sz="1400" dirty="0">
                  <a:solidFill>
                    <a:schemeClr val="bg1"/>
                  </a:solidFill>
                  <a:ea typeface="字魂59号-创粗黑" panose="00000500000000000000" pitchFamily="2" charset="-122"/>
                  <a:cs typeface="宋体" panose="02010600030101010101" pitchFamily="2" charset="-122"/>
                  <a:sym typeface="+mn-ea"/>
                </a:rPr>
                <a:t>We use well-known development methodologies to create a customized approach for each of the projects. This allows us to achieve high quality outcomes and full transparency towards.</a:t>
              </a:r>
              <a:endParaRPr lang="zh-CN" sz="1400" dirty="0">
                <a:solidFill>
                  <a:schemeClr val="bg1"/>
                </a:solidFill>
                <a:ea typeface="字魂59号-创粗黑" panose="00000500000000000000" pitchFamily="2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489" y="3048"/>
              <a:ext cx="57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>
                  <a:solidFill>
                    <a:srgbClr val="1EE2F4"/>
                  </a:solidFill>
                  <a:ea typeface="字魂59号-创粗黑" panose="00000500000000000000" pitchFamily="2" charset="-122"/>
                  <a:sym typeface="+mn-ea"/>
                </a:rPr>
                <a:t>CLICK TO ADD CAPTION TEXT</a:t>
              </a:r>
              <a:endParaRPr lang="en-US" altLang="zh-CN" b="1" dirty="0">
                <a:solidFill>
                  <a:srgbClr val="1EE2F4"/>
                </a:solidFill>
                <a:ea typeface="字魂59号-创粗黑" panose="00000500000000000000" pitchFamily="2" charset="-122"/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461" y="3579"/>
              <a:ext cx="5796" cy="48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dirty="0">
                  <a:solidFill>
                    <a:srgbClr val="1EE2F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字魂59号-创粗黑" panose="00000500000000000000" pitchFamily="2" charset="-122"/>
                </a:rPr>
                <a:t>Simple </a:t>
              </a:r>
              <a:r>
                <a:rPr lang="en-US" altLang="zh-CN" sz="1400" dirty="0">
                  <a:solidFill>
                    <a:srgbClr val="1EE2F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字魂59号-创粗黑" panose="00000500000000000000" pitchFamily="2" charset="-122"/>
                </a:rPr>
                <a:t>A</a:t>
              </a:r>
              <a:r>
                <a:rPr lang="zh-CN" altLang="en-US" sz="1400" dirty="0">
                  <a:solidFill>
                    <a:srgbClr val="1EE2F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字魂59号-创粗黑" panose="00000500000000000000" pitchFamily="2" charset="-122"/>
                </a:rPr>
                <a:t>tmosphere </a:t>
              </a:r>
              <a:r>
                <a:rPr lang="en-US" altLang="zh-CN" sz="1400" dirty="0">
                  <a:solidFill>
                    <a:srgbClr val="1EE2F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字魂59号-创粗黑" panose="00000500000000000000" pitchFamily="2" charset="-122"/>
                </a:rPr>
                <a:t>U</a:t>
              </a:r>
              <a:r>
                <a:rPr lang="zh-CN" altLang="en-US" sz="1400" dirty="0">
                  <a:solidFill>
                    <a:srgbClr val="1EE2F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字魂59号-创粗黑" panose="00000500000000000000" pitchFamily="2" charset="-122"/>
                </a:rPr>
                <a:t>niversal </a:t>
              </a:r>
              <a:r>
                <a:rPr lang="en-US" altLang="zh-CN" sz="1400" dirty="0">
                  <a:solidFill>
                    <a:srgbClr val="1EE2F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字魂59号-创粗黑" panose="00000500000000000000" pitchFamily="2" charset="-122"/>
                </a:rPr>
                <a:t>T</a:t>
              </a:r>
              <a:r>
                <a:rPr lang="zh-CN" altLang="en-US" sz="1400" dirty="0">
                  <a:solidFill>
                    <a:srgbClr val="1EE2F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字魂59号-创粗黑" panose="00000500000000000000" pitchFamily="2" charset="-122"/>
                </a:rPr>
                <a:t>emplate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020" y="1956435"/>
            <a:ext cx="7285355" cy="310515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-8255" y="-5715"/>
            <a:ext cx="2750185" cy="2325370"/>
            <a:chOff x="-13" y="-9"/>
            <a:chExt cx="4331" cy="3662"/>
          </a:xfrm>
        </p:grpSpPr>
        <p:sp>
          <p:nvSpPr>
            <p:cNvPr id="15" name="文本框 14"/>
            <p:cNvSpPr txBox="1"/>
            <p:nvPr/>
          </p:nvSpPr>
          <p:spPr>
            <a:xfrm>
              <a:off x="1712" y="1132"/>
              <a:ext cx="260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600" b="1" dirty="0">
                  <a:solidFill>
                    <a:srgbClr val="1EE2F4"/>
                  </a:solidFill>
                  <a:ea typeface="字魂59号-创粗黑" panose="00000500000000000000" pitchFamily="2" charset="-122"/>
                </a:rPr>
                <a:t>TITLE</a:t>
              </a:r>
            </a:p>
          </p:txBody>
        </p:sp>
        <p:pic>
          <p:nvPicPr>
            <p:cNvPr id="5" name="图片 4" descr="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 flipV="1">
              <a:off x="-856" y="834"/>
              <a:ext cx="3662" cy="1975"/>
            </a:xfrm>
            <a:prstGeom prst="rect">
              <a:avLst/>
            </a:prstGeom>
          </p:spPr>
        </p:pic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5" y="4476115"/>
            <a:ext cx="7380829" cy="161988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644265" y="2512695"/>
            <a:ext cx="4635500" cy="1558290"/>
            <a:chOff x="9583" y="3321"/>
            <a:chExt cx="7300" cy="2454"/>
          </a:xfrm>
        </p:grpSpPr>
        <p:sp>
          <p:nvSpPr>
            <p:cNvPr id="11" name="文本框 10"/>
            <p:cNvSpPr txBox="1"/>
            <p:nvPr/>
          </p:nvSpPr>
          <p:spPr>
            <a:xfrm>
              <a:off x="9583" y="3901"/>
              <a:ext cx="7300" cy="187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2495" fontAlgn="auto">
                <a:lnSpc>
                  <a:spcPct val="130000"/>
                </a:lnSpc>
                <a:spcBef>
                  <a:spcPts val="0"/>
                </a:spcBef>
                <a:defRPr/>
              </a:pPr>
              <a:r>
                <a:rPr lang="en-US" sz="1400" dirty="0">
                  <a:solidFill>
                    <a:schemeClr val="bg1"/>
                  </a:solidFill>
                  <a:ea typeface="字魂59号-创粗黑" panose="00000500000000000000" pitchFamily="2" charset="-122"/>
                  <a:cs typeface="宋体" panose="02010600030101010101" pitchFamily="2" charset="-122"/>
                  <a:sym typeface="+mn-ea"/>
                </a:rPr>
                <a:t>We use well-known development methodologies to create a customized approach for each of the projects. This allows us to achieve high quality outcomes and full transparency towards.</a:t>
              </a:r>
              <a:endParaRPr lang="zh-CN" sz="1400" dirty="0">
                <a:solidFill>
                  <a:schemeClr val="bg1"/>
                </a:solidFill>
                <a:ea typeface="字魂59号-创粗黑" panose="00000500000000000000" pitchFamily="2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349" y="3321"/>
              <a:ext cx="57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chemeClr val="bg1"/>
                  </a:solidFill>
                  <a:ea typeface="字魂59号-创粗黑" panose="00000500000000000000" pitchFamily="2" charset="-122"/>
                  <a:sym typeface="+mn-ea"/>
                </a:rPr>
                <a:t>NOTE HERE</a:t>
              </a:r>
              <a:endParaRPr lang="en-US" altLang="zh-CN" b="1" dirty="0">
                <a:solidFill>
                  <a:schemeClr val="bg1"/>
                </a:solidFill>
                <a:ea typeface="字魂59号-创粗黑" panose="00000500000000000000" pitchFamily="2" charset="-122"/>
                <a:sym typeface="+mn-ea"/>
              </a:endParaRPr>
            </a:p>
          </p:txBody>
        </p:sp>
      </p:grpSp>
      <p:pic>
        <p:nvPicPr>
          <p:cNvPr id="13" name="图片 12" descr="26"/>
          <p:cNvPicPr>
            <a:picLocks noChangeAspect="1"/>
          </p:cNvPicPr>
          <p:nvPr/>
        </p:nvPicPr>
        <p:blipFill>
          <a:blip r:embed="rId7">
            <a:lum contrast="-60000"/>
          </a:blip>
          <a:stretch>
            <a:fillRect/>
          </a:stretch>
        </p:blipFill>
        <p:spPr>
          <a:xfrm>
            <a:off x="2319020" y="2395220"/>
            <a:ext cx="994410" cy="734695"/>
          </a:xfrm>
          <a:prstGeom prst="rect">
            <a:avLst/>
          </a:prstGeom>
        </p:spPr>
      </p:pic>
      <p:pic>
        <p:nvPicPr>
          <p:cNvPr id="14" name="图片 13" descr="26"/>
          <p:cNvPicPr>
            <a:picLocks noChangeAspect="1"/>
          </p:cNvPicPr>
          <p:nvPr/>
        </p:nvPicPr>
        <p:blipFill>
          <a:blip r:embed="rId7">
            <a:lum contrast="-60000"/>
          </a:blip>
          <a:stretch>
            <a:fillRect/>
          </a:stretch>
        </p:blipFill>
        <p:spPr>
          <a:xfrm flipH="1">
            <a:off x="9105900" y="3731895"/>
            <a:ext cx="596900" cy="441325"/>
          </a:xfrm>
          <a:prstGeom prst="rect">
            <a:avLst/>
          </a:prstGeom>
        </p:spPr>
      </p:pic>
      <p:pic>
        <p:nvPicPr>
          <p:cNvPr id="16" name="图片 15" descr="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9765" y="1703705"/>
            <a:ext cx="996315" cy="11772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270" y="2399030"/>
            <a:ext cx="1334770" cy="157670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21" name="图片 20" descr="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670" y="2477770"/>
            <a:ext cx="1334770" cy="157670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grpSp>
        <p:nvGrpSpPr>
          <p:cNvPr id="7" name="组合 6"/>
          <p:cNvGrpSpPr/>
          <p:nvPr/>
        </p:nvGrpSpPr>
        <p:grpSpPr>
          <a:xfrm>
            <a:off x="-8255" y="-5715"/>
            <a:ext cx="2750185" cy="2325370"/>
            <a:chOff x="-13" y="-9"/>
            <a:chExt cx="4331" cy="3662"/>
          </a:xfrm>
        </p:grpSpPr>
        <p:sp>
          <p:nvSpPr>
            <p:cNvPr id="15" name="文本框 14"/>
            <p:cNvSpPr txBox="1"/>
            <p:nvPr/>
          </p:nvSpPr>
          <p:spPr>
            <a:xfrm>
              <a:off x="1712" y="1132"/>
              <a:ext cx="260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600" b="1" dirty="0">
                  <a:solidFill>
                    <a:srgbClr val="1EE2F4"/>
                  </a:solidFill>
                  <a:ea typeface="字魂59号-创粗黑" panose="00000500000000000000" pitchFamily="2" charset="-122"/>
                </a:rPr>
                <a:t>TITLE</a:t>
              </a:r>
            </a:p>
          </p:txBody>
        </p:sp>
        <p:pic>
          <p:nvPicPr>
            <p:cNvPr id="5" name="图片 4" descr="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 flipV="1">
              <a:off x="-856" y="834"/>
              <a:ext cx="3662" cy="1975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2466340" y="2223770"/>
            <a:ext cx="2672080" cy="1830705"/>
            <a:chOff x="4053" y="3502"/>
            <a:chExt cx="4208" cy="2883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pic>
          <p:nvPicPr>
            <p:cNvPr id="11" name="图片 10" descr="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73" y="3502"/>
              <a:ext cx="2588" cy="2588"/>
            </a:xfrm>
            <a:prstGeom prst="rect">
              <a:avLst/>
            </a:prstGeom>
          </p:spPr>
        </p:pic>
        <p:pic>
          <p:nvPicPr>
            <p:cNvPr id="8" name="图片 7" descr="0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3" y="3653"/>
              <a:ext cx="2826" cy="2732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</p:grpSp>
      <p:grpSp>
        <p:nvGrpSpPr>
          <p:cNvPr id="13" name="组合 12"/>
          <p:cNvGrpSpPr/>
          <p:nvPr/>
        </p:nvGrpSpPr>
        <p:grpSpPr>
          <a:xfrm>
            <a:off x="6657340" y="2223770"/>
            <a:ext cx="2672080" cy="1830705"/>
            <a:chOff x="4053" y="3502"/>
            <a:chExt cx="4208" cy="2883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pic>
          <p:nvPicPr>
            <p:cNvPr id="14" name="图片 13" descr="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73" y="3502"/>
              <a:ext cx="2588" cy="2588"/>
            </a:xfrm>
            <a:prstGeom prst="rect">
              <a:avLst/>
            </a:prstGeom>
          </p:spPr>
        </p:pic>
        <p:pic>
          <p:nvPicPr>
            <p:cNvPr id="16" name="图片 15" descr="0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3" y="3653"/>
              <a:ext cx="2826" cy="2732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</p:grpSp>
      <p:sp>
        <p:nvSpPr>
          <p:cNvPr id="18" name="文本框 17"/>
          <p:cNvSpPr txBox="1"/>
          <p:nvPr/>
        </p:nvSpPr>
        <p:spPr>
          <a:xfrm>
            <a:off x="3651885" y="2692400"/>
            <a:ext cx="1329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b="1" dirty="0">
                <a:solidFill>
                  <a:schemeClr val="bg1"/>
                </a:solidFill>
                <a:ea typeface="字魂59号-创粗黑" panose="00000500000000000000" pitchFamily="2" charset="-122"/>
                <a:sym typeface="+mn-ea"/>
              </a:rPr>
              <a:t>102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842885" y="2692400"/>
            <a:ext cx="1329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b="1" dirty="0">
                <a:solidFill>
                  <a:schemeClr val="bg1"/>
                </a:solidFill>
                <a:ea typeface="字魂59号-创粗黑" panose="00000500000000000000" pitchFamily="2" charset="-122"/>
                <a:sym typeface="+mn-ea"/>
              </a:rPr>
              <a:t>92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129155" y="4168140"/>
            <a:ext cx="3309620" cy="12126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2495" fontAlgn="auto">
              <a:lnSpc>
                <a:spcPct val="130000"/>
              </a:lnSpc>
              <a:spcBef>
                <a:spcPts val="0"/>
              </a:spcBef>
              <a:defRPr/>
            </a:pPr>
            <a:r>
              <a:rPr lang="en-US" sz="1400" dirty="0">
                <a:solidFill>
                  <a:schemeClr val="bg1"/>
                </a:solidFill>
                <a:ea typeface="字魂59号-创粗黑" panose="00000500000000000000" pitchFamily="2" charset="-122"/>
                <a:cs typeface="宋体" panose="02010600030101010101" pitchFamily="2" charset="-122"/>
                <a:sym typeface="+mn-ea"/>
              </a:rPr>
              <a:t>A complex idea can be conveyed with just a single still image, namely making it possible to absorb large amounts of data quickly.</a:t>
            </a:r>
            <a:endParaRPr lang="en-US" sz="1400" dirty="0">
              <a:solidFill>
                <a:schemeClr val="bg1"/>
              </a:solidFill>
              <a:ea typeface="字魂59号-创粗黑" panose="00000500000000000000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52235" y="4168140"/>
            <a:ext cx="3309620" cy="12126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2495" fontAlgn="auto">
              <a:lnSpc>
                <a:spcPct val="130000"/>
              </a:lnSpc>
              <a:spcBef>
                <a:spcPts val="0"/>
              </a:spcBef>
              <a:defRPr/>
            </a:pPr>
            <a:r>
              <a:rPr lang="en-US" sz="1400" dirty="0">
                <a:solidFill>
                  <a:schemeClr val="bg1"/>
                </a:solidFill>
                <a:ea typeface="字魂59号-创粗黑" panose="00000500000000000000" pitchFamily="2" charset="-122"/>
                <a:cs typeface="宋体" panose="02010600030101010101" pitchFamily="2" charset="-122"/>
                <a:sym typeface="+mn-ea"/>
              </a:rPr>
              <a:t>A complex idea can be conveyed with just a single still image, namely making it possible to absorb large amounts of data quickly.</a:t>
            </a:r>
            <a:endParaRPr lang="en-US" sz="1400" dirty="0">
              <a:solidFill>
                <a:schemeClr val="bg1"/>
              </a:solidFill>
              <a:ea typeface="字魂59号-创粗黑" panose="00000500000000000000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320" y="5117465"/>
            <a:ext cx="12232005" cy="1744345"/>
          </a:xfrm>
          <a:prstGeom prst="rect">
            <a:avLst/>
          </a:prstGeom>
        </p:spPr>
      </p:pic>
      <p:pic>
        <p:nvPicPr>
          <p:cNvPr id="13" name="图片 12" descr="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6635" y="16510"/>
            <a:ext cx="3619500" cy="5048250"/>
          </a:xfrm>
          <a:prstGeom prst="rect">
            <a:avLst/>
          </a:prstGeom>
        </p:spPr>
      </p:pic>
      <p:pic>
        <p:nvPicPr>
          <p:cNvPr id="8" name="图片 7" descr="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-20320" y="16510"/>
            <a:ext cx="3678555" cy="51308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658235" y="3392805"/>
            <a:ext cx="4635500" cy="1576705"/>
            <a:chOff x="9583" y="3292"/>
            <a:chExt cx="7300" cy="2483"/>
          </a:xfrm>
        </p:grpSpPr>
        <p:sp>
          <p:nvSpPr>
            <p:cNvPr id="9" name="文本框 8"/>
            <p:cNvSpPr txBox="1"/>
            <p:nvPr/>
          </p:nvSpPr>
          <p:spPr>
            <a:xfrm>
              <a:off x="9583" y="3901"/>
              <a:ext cx="7300" cy="187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2495" fontAlgn="auto">
                <a:lnSpc>
                  <a:spcPct val="130000"/>
                </a:lnSpc>
                <a:spcBef>
                  <a:spcPts val="0"/>
                </a:spcBef>
                <a:defRPr/>
              </a:pPr>
              <a:r>
                <a:rPr lang="en-US" sz="1400" dirty="0">
                  <a:solidFill>
                    <a:schemeClr val="bg1"/>
                  </a:solidFill>
                  <a:ea typeface="字魂59号-创粗黑" panose="00000500000000000000" pitchFamily="2" charset="-122"/>
                  <a:cs typeface="宋体" panose="02010600030101010101" pitchFamily="2" charset="-122"/>
                  <a:sym typeface="+mn-ea"/>
                </a:rPr>
                <a:t>We use well-known development methodologies to create a customized approach for each of the projects. This allows us to achieve high quality outcomes and full transparency towards.</a:t>
              </a:r>
              <a:endParaRPr lang="zh-CN" sz="1400" dirty="0">
                <a:solidFill>
                  <a:schemeClr val="bg1"/>
                </a:solidFill>
                <a:ea typeface="字魂59号-创粗黑" panose="00000500000000000000" pitchFamily="2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349" y="3292"/>
              <a:ext cx="5768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ea typeface="字魂59号-创粗黑" panose="00000500000000000000" pitchFamily="2" charset="-122"/>
                  <a:sym typeface="+mn-ea"/>
                </a:rPr>
                <a:t>DESCRIPTION HERE</a:t>
              </a:r>
              <a:endParaRPr lang="en-US" altLang="zh-CN" sz="2000" b="1" dirty="0">
                <a:solidFill>
                  <a:schemeClr val="bg1"/>
                </a:solidFill>
                <a:ea typeface="字魂59号-创粗黑" panose="00000500000000000000" pitchFamily="2" charset="-122"/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4" descr="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20320" y="1459865"/>
            <a:ext cx="6474460" cy="5383530"/>
          </a:xfrm>
          <a:prstGeom prst="rect">
            <a:avLst/>
          </a:prstGeom>
        </p:spPr>
      </p:pic>
      <p:pic>
        <p:nvPicPr>
          <p:cNvPr id="9" name="图片 3" descr="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0320" y="-2540"/>
            <a:ext cx="4908550" cy="6845935"/>
          </a:xfrm>
          <a:prstGeom prst="rect">
            <a:avLst/>
          </a:prstGeom>
        </p:spPr>
      </p:pic>
      <p:grpSp>
        <p:nvGrpSpPr>
          <p:cNvPr id="10" name="组合 7"/>
          <p:cNvGrpSpPr/>
          <p:nvPr/>
        </p:nvGrpSpPr>
        <p:grpSpPr>
          <a:xfrm>
            <a:off x="3442335" y="2915285"/>
            <a:ext cx="5815965" cy="1569720"/>
            <a:chOff x="5421" y="4591"/>
            <a:chExt cx="9159" cy="2472"/>
          </a:xfrm>
        </p:grpSpPr>
        <p:sp>
          <p:nvSpPr>
            <p:cNvPr id="11" name="文本框 5"/>
            <p:cNvSpPr txBox="1"/>
            <p:nvPr/>
          </p:nvSpPr>
          <p:spPr>
            <a:xfrm>
              <a:off x="8430" y="4591"/>
              <a:ext cx="6150" cy="2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600" dirty="0">
                  <a:solidFill>
                    <a:schemeClr val="bg1"/>
                  </a:solidFill>
                  <a:ea typeface="字魂59号-创粗黑" panose="00000500000000000000" pitchFamily="2" charset="-122"/>
                </a:rPr>
                <a:t>PART </a:t>
              </a:r>
              <a:r>
                <a:rPr lang="en-US" altLang="zh-CN" sz="3600" dirty="0" smtClean="0">
                  <a:solidFill>
                    <a:schemeClr val="bg1"/>
                  </a:solidFill>
                  <a:ea typeface="字魂59号-创粗黑" panose="00000500000000000000" pitchFamily="2" charset="-122"/>
                </a:rPr>
                <a:t>0</a:t>
              </a:r>
              <a:r>
                <a:rPr lang="tr-TR" altLang="zh-CN" sz="3600" dirty="0" smtClean="0">
                  <a:solidFill>
                    <a:schemeClr val="bg1"/>
                  </a:solidFill>
                  <a:ea typeface="字魂59号-创粗黑" panose="00000500000000000000" pitchFamily="2" charset="-122"/>
                </a:rPr>
                <a:t>4</a:t>
              </a:r>
              <a:r>
                <a:rPr lang="en-US" altLang="zh-CN" sz="3600" dirty="0" smtClean="0">
                  <a:solidFill>
                    <a:schemeClr val="bg1"/>
                  </a:solidFill>
                  <a:ea typeface="字魂59号-创粗黑" panose="00000500000000000000" pitchFamily="2" charset="-122"/>
                </a:rPr>
                <a:t>.</a:t>
              </a:r>
              <a:endParaRPr lang="en-US" altLang="zh-CN" sz="4400" dirty="0">
                <a:solidFill>
                  <a:schemeClr val="bg1"/>
                </a:solidFill>
                <a:ea typeface="字魂59号-创粗黑" panose="00000500000000000000" pitchFamily="2" charset="-122"/>
              </a:endParaRPr>
            </a:p>
            <a:p>
              <a:r>
                <a:rPr lang="en-US" altLang="zh-CN" sz="6000" b="1" dirty="0" smtClean="0">
                  <a:solidFill>
                    <a:srgbClr val="1EE2F4"/>
                  </a:solidFill>
                  <a:ea typeface="字魂59号-创粗黑" panose="00000500000000000000" pitchFamily="2" charset="-122"/>
                </a:rPr>
                <a:t>VISUAL</a:t>
              </a:r>
              <a:endParaRPr lang="en-US" altLang="zh-CN" sz="6000" b="1" dirty="0">
                <a:solidFill>
                  <a:srgbClr val="1EE2F4"/>
                </a:solidFill>
                <a:ea typeface="字魂59号-创粗黑" panose="00000500000000000000" pitchFamily="2" charset="-122"/>
              </a:endParaRPr>
            </a:p>
          </p:txBody>
        </p:sp>
        <p:pic>
          <p:nvPicPr>
            <p:cNvPr id="12" name="图片 12" descr="26"/>
            <p:cNvPicPr>
              <a:picLocks noChangeAspect="1"/>
            </p:cNvPicPr>
            <p:nvPr/>
          </p:nvPicPr>
          <p:blipFill>
            <a:blip r:embed="rId6">
              <a:lum bright="6000" contrast="-24000"/>
            </a:blip>
            <a:stretch>
              <a:fillRect/>
            </a:stretch>
          </p:blipFill>
          <p:spPr>
            <a:xfrm>
              <a:off x="5421" y="4766"/>
              <a:ext cx="2341" cy="1731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8255" y="-5715"/>
            <a:ext cx="2750185" cy="2325370"/>
            <a:chOff x="-13" y="-9"/>
            <a:chExt cx="4331" cy="3662"/>
          </a:xfrm>
        </p:grpSpPr>
        <p:sp>
          <p:nvSpPr>
            <p:cNvPr id="15" name="文本框 14"/>
            <p:cNvSpPr txBox="1"/>
            <p:nvPr/>
          </p:nvSpPr>
          <p:spPr>
            <a:xfrm>
              <a:off x="1712" y="1132"/>
              <a:ext cx="260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600" b="1" dirty="0">
                  <a:solidFill>
                    <a:srgbClr val="1EE2F4"/>
                  </a:solidFill>
                  <a:ea typeface="字魂59号-创粗黑" panose="00000500000000000000" pitchFamily="2" charset="-122"/>
                </a:rPr>
                <a:t>TITLE</a:t>
              </a:r>
            </a:p>
          </p:txBody>
        </p:sp>
        <p:pic>
          <p:nvPicPr>
            <p:cNvPr id="5" name="图片 4" descr="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 flipV="1">
              <a:off x="-856" y="834"/>
              <a:ext cx="3662" cy="1975"/>
            </a:xfrm>
            <a:prstGeom prst="rect">
              <a:avLst/>
            </a:prstGeom>
          </p:spPr>
        </p:pic>
      </p:grpSp>
      <p:pic>
        <p:nvPicPr>
          <p:cNvPr id="4" name="图片 3" descr="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4805" y="1595755"/>
            <a:ext cx="3882390" cy="469836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1136650" y="2542540"/>
            <a:ext cx="2709545" cy="1142365"/>
            <a:chOff x="2759" y="3666"/>
            <a:chExt cx="4267" cy="1799"/>
          </a:xfrm>
        </p:grpSpPr>
        <p:sp>
          <p:nvSpPr>
            <p:cNvPr id="32" name="TextBox 13"/>
            <p:cNvSpPr txBox="1"/>
            <p:nvPr/>
          </p:nvSpPr>
          <p:spPr>
            <a:xfrm>
              <a:off x="5281" y="3666"/>
              <a:ext cx="1745" cy="3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r" defTabSz="912495">
                <a:spcBef>
                  <a:spcPct val="20000"/>
                </a:spcBef>
                <a:defRPr/>
              </a:pPr>
              <a:r>
                <a:rPr lang="en-US" sz="1600" b="1" dirty="0">
                  <a:solidFill>
                    <a:srgbClr val="1EE2F4"/>
                  </a:solidFill>
                  <a:ea typeface="字魂59号-创粗黑" panose="00000500000000000000" pitchFamily="2" charset="-122"/>
                  <a:cs typeface="+mn-ea"/>
                  <a:sym typeface="Arial" panose="020B0604020202020204" pitchFamily="34" charset="0"/>
                </a:rPr>
                <a:t>NOTE HERE</a:t>
              </a:r>
              <a:endParaRPr lang="en-US" sz="1600" b="1" dirty="0">
                <a:solidFill>
                  <a:srgbClr val="1EE2F4"/>
                </a:solidFill>
                <a:ea typeface="字魂59号-创粗黑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TextBox 13"/>
            <p:cNvSpPr txBox="1"/>
            <p:nvPr/>
          </p:nvSpPr>
          <p:spPr>
            <a:xfrm>
              <a:off x="2759" y="4142"/>
              <a:ext cx="4267" cy="132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r" defTabSz="912495" fontAlgn="auto">
                <a:lnSpc>
                  <a:spcPct val="130000"/>
                </a:lnSpc>
                <a:spcBef>
                  <a:spcPts val="0"/>
                </a:spcBef>
                <a:defRPr/>
              </a:pPr>
              <a:r>
                <a:rPr lang="en-US" sz="1400" dirty="0">
                  <a:solidFill>
                    <a:schemeClr val="bg1"/>
                  </a:solidFill>
                  <a:ea typeface="字魂59号-创粗黑" panose="00000500000000000000" pitchFamily="2" charset="-122"/>
                  <a:cs typeface="宋体" panose="02010600030101010101" pitchFamily="2" charset="-122"/>
                  <a:sym typeface="+mn-ea"/>
                </a:rPr>
                <a:t>We hope that this template will return to you as a time, money and reputation.</a:t>
              </a:r>
              <a:endParaRPr lang="en-US" sz="1400" dirty="0">
                <a:solidFill>
                  <a:schemeClr val="bg1"/>
                </a:solidFill>
                <a:ea typeface="字魂59号-创粗黑" panose="00000500000000000000" pitchFamily="2" charset="-122"/>
                <a:cs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36650" y="4116070"/>
            <a:ext cx="2709545" cy="1142365"/>
            <a:chOff x="2759" y="3666"/>
            <a:chExt cx="4267" cy="1799"/>
          </a:xfrm>
        </p:grpSpPr>
        <p:sp>
          <p:nvSpPr>
            <p:cNvPr id="23" name="TextBox 13"/>
            <p:cNvSpPr txBox="1"/>
            <p:nvPr/>
          </p:nvSpPr>
          <p:spPr>
            <a:xfrm>
              <a:off x="5281" y="3666"/>
              <a:ext cx="1745" cy="3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r" defTabSz="912495">
                <a:spcBef>
                  <a:spcPct val="20000"/>
                </a:spcBef>
                <a:defRPr/>
              </a:pPr>
              <a:r>
                <a:rPr lang="en-US" sz="1600" b="1" dirty="0">
                  <a:solidFill>
                    <a:srgbClr val="1EE2F4"/>
                  </a:solidFill>
                  <a:ea typeface="字魂59号-创粗黑" panose="00000500000000000000" pitchFamily="2" charset="-122"/>
                  <a:cs typeface="+mn-ea"/>
                  <a:sym typeface="Arial" panose="020B0604020202020204" pitchFamily="34" charset="0"/>
                </a:rPr>
                <a:t>NOTE HERE</a:t>
              </a:r>
              <a:endParaRPr lang="en-US" sz="1600" b="1" dirty="0">
                <a:solidFill>
                  <a:srgbClr val="1EE2F4"/>
                </a:solidFill>
                <a:ea typeface="字魂59号-创粗黑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TextBox 13"/>
            <p:cNvSpPr txBox="1"/>
            <p:nvPr/>
          </p:nvSpPr>
          <p:spPr>
            <a:xfrm>
              <a:off x="2759" y="4142"/>
              <a:ext cx="4267" cy="132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r" defTabSz="912495" fontAlgn="auto">
                <a:lnSpc>
                  <a:spcPct val="130000"/>
                </a:lnSpc>
                <a:spcBef>
                  <a:spcPts val="0"/>
                </a:spcBef>
                <a:defRPr/>
              </a:pPr>
              <a:r>
                <a:rPr lang="en-US" sz="1400" dirty="0">
                  <a:solidFill>
                    <a:schemeClr val="bg1"/>
                  </a:solidFill>
                  <a:ea typeface="字魂59号-创粗黑" panose="00000500000000000000" pitchFamily="2" charset="-122"/>
                  <a:cs typeface="宋体" panose="02010600030101010101" pitchFamily="2" charset="-122"/>
                  <a:sym typeface="+mn-ea"/>
                </a:rPr>
                <a:t>We hope that this template will return to you as a time, money and reputation.</a:t>
              </a:r>
              <a:endParaRPr lang="en-US" sz="1400" dirty="0">
                <a:solidFill>
                  <a:schemeClr val="bg1"/>
                </a:solidFill>
                <a:ea typeface="字魂59号-创粗黑" panose="00000500000000000000" pitchFamily="2" charset="-122"/>
                <a:cs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404860" y="2542540"/>
            <a:ext cx="2670810" cy="1142365"/>
            <a:chOff x="3200" y="3666"/>
            <a:chExt cx="4206" cy="1799"/>
          </a:xfrm>
        </p:grpSpPr>
        <p:sp>
          <p:nvSpPr>
            <p:cNvPr id="12" name="TextBox 13"/>
            <p:cNvSpPr txBox="1"/>
            <p:nvPr/>
          </p:nvSpPr>
          <p:spPr>
            <a:xfrm>
              <a:off x="3200" y="3666"/>
              <a:ext cx="1745" cy="3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defTabSz="912495">
                <a:spcBef>
                  <a:spcPct val="20000"/>
                </a:spcBef>
                <a:defRPr/>
              </a:pPr>
              <a:r>
                <a:rPr lang="en-US" sz="1600" b="1" dirty="0">
                  <a:solidFill>
                    <a:srgbClr val="1EE2F4"/>
                  </a:solidFill>
                  <a:ea typeface="字魂59号-创粗黑" panose="00000500000000000000" pitchFamily="2" charset="-122"/>
                  <a:cs typeface="+mn-ea"/>
                  <a:sym typeface="Arial" panose="020B0604020202020204" pitchFamily="34" charset="0"/>
                </a:rPr>
                <a:t>NOTE HERE</a:t>
              </a:r>
              <a:endParaRPr lang="en-US" sz="1600" b="1" dirty="0">
                <a:solidFill>
                  <a:srgbClr val="1EE2F4"/>
                </a:solidFill>
                <a:ea typeface="字魂59号-创粗黑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TextBox 13"/>
            <p:cNvSpPr txBox="1"/>
            <p:nvPr/>
          </p:nvSpPr>
          <p:spPr>
            <a:xfrm>
              <a:off x="3200" y="4142"/>
              <a:ext cx="4206" cy="132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defTabSz="912495">
                <a:lnSpc>
                  <a:spcPct val="130000"/>
                </a:lnSpc>
                <a:defRPr/>
              </a:pPr>
              <a:r>
                <a:rPr lang="en-US" sz="1400" dirty="0">
                  <a:solidFill>
                    <a:schemeClr val="bg1"/>
                  </a:solidFill>
                  <a:ea typeface="字魂59号-创粗黑" panose="00000500000000000000" pitchFamily="2" charset="-122"/>
                  <a:cs typeface="宋体" panose="02010600030101010101" pitchFamily="2" charset="-122"/>
                  <a:sym typeface="+mn-ea"/>
                </a:rPr>
                <a:t>We hope that this template will return to you as a time, money and reputation.</a:t>
              </a:r>
              <a:endParaRPr lang="en-US" sz="1400" dirty="0">
                <a:solidFill>
                  <a:schemeClr val="bg1"/>
                </a:solidFill>
                <a:ea typeface="字魂59号-创粗黑" panose="00000500000000000000" pitchFamily="2" charset="-122"/>
                <a:cs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395335" y="4116070"/>
            <a:ext cx="2670810" cy="1142365"/>
            <a:chOff x="3200" y="3666"/>
            <a:chExt cx="4206" cy="1799"/>
          </a:xfrm>
        </p:grpSpPr>
        <p:sp>
          <p:nvSpPr>
            <p:cNvPr id="26" name="TextBox 13"/>
            <p:cNvSpPr txBox="1"/>
            <p:nvPr/>
          </p:nvSpPr>
          <p:spPr>
            <a:xfrm>
              <a:off x="3200" y="3666"/>
              <a:ext cx="1745" cy="3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defTabSz="912495">
                <a:spcBef>
                  <a:spcPct val="20000"/>
                </a:spcBef>
                <a:defRPr/>
              </a:pPr>
              <a:r>
                <a:rPr lang="en-US" sz="1600" b="1" dirty="0">
                  <a:solidFill>
                    <a:srgbClr val="1EE2F4"/>
                  </a:solidFill>
                  <a:ea typeface="字魂59号-创粗黑" panose="00000500000000000000" pitchFamily="2" charset="-122"/>
                  <a:cs typeface="+mn-ea"/>
                  <a:sym typeface="Arial" panose="020B0604020202020204" pitchFamily="34" charset="0"/>
                </a:rPr>
                <a:t>NOTE HERE</a:t>
              </a:r>
              <a:endParaRPr lang="en-US" sz="1600" b="1" dirty="0">
                <a:solidFill>
                  <a:srgbClr val="1EE2F4"/>
                </a:solidFill>
                <a:ea typeface="字魂59号-创粗黑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TextBox 13"/>
            <p:cNvSpPr txBox="1"/>
            <p:nvPr/>
          </p:nvSpPr>
          <p:spPr>
            <a:xfrm>
              <a:off x="3200" y="4142"/>
              <a:ext cx="4206" cy="132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defTabSz="912495">
                <a:lnSpc>
                  <a:spcPct val="130000"/>
                </a:lnSpc>
                <a:defRPr/>
              </a:pPr>
              <a:r>
                <a:rPr lang="en-US" sz="1400" dirty="0">
                  <a:solidFill>
                    <a:schemeClr val="bg1"/>
                  </a:solidFill>
                  <a:ea typeface="字魂59号-创粗黑" panose="00000500000000000000" pitchFamily="2" charset="-122"/>
                  <a:cs typeface="宋体" panose="02010600030101010101" pitchFamily="2" charset="-122"/>
                  <a:sym typeface="+mn-ea"/>
                </a:rPr>
                <a:t>We hope that this template will return to you as a time, money and reputation.</a:t>
              </a:r>
              <a:endParaRPr lang="en-US" sz="1400" dirty="0">
                <a:solidFill>
                  <a:schemeClr val="bg1"/>
                </a:solidFill>
                <a:ea typeface="字魂59号-创粗黑" panose="00000500000000000000" pitchFamily="2" charset="-122"/>
                <a:cs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13" name="图片 12" descr="15"/>
          <p:cNvPicPr>
            <a:picLocks noChangeAspect="1"/>
          </p:cNvPicPr>
          <p:nvPr/>
        </p:nvPicPr>
        <p:blipFill>
          <a:blip r:embed="rId6"/>
          <a:srcRect b="34443"/>
          <a:stretch>
            <a:fillRect/>
          </a:stretch>
        </p:blipFill>
        <p:spPr>
          <a:xfrm>
            <a:off x="-7620" y="5516245"/>
            <a:ext cx="12203430" cy="13500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210" y="4827270"/>
            <a:ext cx="12251055" cy="2067560"/>
          </a:xfrm>
          <a:prstGeom prst="rect">
            <a:avLst/>
          </a:prstGeom>
        </p:spPr>
      </p:pic>
      <p:pic>
        <p:nvPicPr>
          <p:cNvPr id="5" name="图片 4" descr="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-29210" y="1905"/>
            <a:ext cx="12251055" cy="20675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271627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1EE2F4"/>
                </a:solidFill>
                <a:ea typeface="字魂59号-创粗黑" panose="00000500000000000000" pitchFamily="2" charset="-122"/>
              </a:rPr>
              <a:t>Contents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0" y="3810000"/>
            <a:ext cx="12192000" cy="1200150"/>
            <a:chOff x="3429" y="6829"/>
            <a:chExt cx="12825" cy="1890"/>
          </a:xfrm>
        </p:grpSpPr>
        <p:sp>
          <p:nvSpPr>
            <p:cNvPr id="12" name="文本框 11"/>
            <p:cNvSpPr txBox="1"/>
            <p:nvPr/>
          </p:nvSpPr>
          <p:spPr>
            <a:xfrm>
              <a:off x="3429" y="6829"/>
              <a:ext cx="3013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ea typeface="字魂59号-创粗黑" panose="00000500000000000000" pitchFamily="2" charset="-122"/>
                </a:rPr>
                <a:t>01.Solution</a:t>
              </a:r>
              <a:endParaRPr lang="en-US" altLang="zh-CN" sz="3600" dirty="0">
                <a:solidFill>
                  <a:schemeClr val="bg1"/>
                </a:solidFill>
                <a:ea typeface="字魂59号-创粗黑" panose="00000500000000000000" pitchFamily="2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692" y="6829"/>
              <a:ext cx="3013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altLang="zh-CN" sz="3600" dirty="0" smtClean="0">
                  <a:solidFill>
                    <a:schemeClr val="bg1"/>
                  </a:solidFill>
                  <a:ea typeface="字魂59号-创粗黑" panose="00000500000000000000" pitchFamily="2" charset="-122"/>
                </a:rPr>
                <a:t>02.</a:t>
              </a:r>
              <a:r>
                <a:rPr lang="en-US" altLang="zh-CN" sz="3600" dirty="0" smtClean="0">
                  <a:solidFill>
                    <a:schemeClr val="bg1"/>
                  </a:solidFill>
                  <a:ea typeface="字魂59号-创粗黑" panose="00000500000000000000" pitchFamily="2" charset="-122"/>
                </a:rPr>
                <a:t>Content</a:t>
              </a:r>
              <a:endParaRPr lang="en-US" altLang="zh-CN" sz="3600" dirty="0">
                <a:solidFill>
                  <a:schemeClr val="bg1"/>
                </a:solidFill>
                <a:ea typeface="字魂59号-创粗黑" panose="00000500000000000000" pitchFamily="2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960" y="6829"/>
              <a:ext cx="3281" cy="1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altLang="zh-CN" sz="3600" dirty="0" smtClean="0">
                  <a:solidFill>
                    <a:schemeClr val="bg1"/>
                  </a:solidFill>
                  <a:ea typeface="字魂59号-创粗黑" panose="00000500000000000000" pitchFamily="2" charset="-122"/>
                </a:rPr>
                <a:t>03.Direction</a:t>
              </a:r>
              <a:endParaRPr lang="tr-TR" altLang="zh-CN" sz="3600" dirty="0">
                <a:solidFill>
                  <a:schemeClr val="bg1"/>
                </a:solidFill>
                <a:ea typeface="字魂59号-创粗黑" panose="00000500000000000000" pitchFamily="2" charset="-122"/>
              </a:endParaRPr>
            </a:p>
            <a:p>
              <a:pPr algn="ctr"/>
              <a:endParaRPr lang="en-US" altLang="zh-CN" sz="3600" dirty="0">
                <a:solidFill>
                  <a:schemeClr val="bg1"/>
                </a:solidFill>
                <a:ea typeface="字魂59号-创粗黑" panose="00000500000000000000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3241" y="6829"/>
              <a:ext cx="3013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altLang="zh-CN" sz="3600" dirty="0" smtClean="0">
                  <a:solidFill>
                    <a:schemeClr val="bg1"/>
                  </a:solidFill>
                  <a:ea typeface="字魂59号-创粗黑" panose="00000500000000000000" pitchFamily="2" charset="-122"/>
                </a:rPr>
                <a:t>04.</a:t>
              </a:r>
              <a:r>
                <a:rPr lang="en-US" altLang="zh-CN" sz="3600" dirty="0" smtClean="0">
                  <a:solidFill>
                    <a:schemeClr val="bg1"/>
                  </a:solidFill>
                  <a:ea typeface="字魂59号-创粗黑" panose="00000500000000000000" pitchFamily="2" charset="-122"/>
                </a:rPr>
                <a:t>Visual</a:t>
              </a:r>
              <a:endParaRPr lang="en-US" altLang="zh-CN" sz="3600" dirty="0">
                <a:solidFill>
                  <a:schemeClr val="bg1"/>
                </a:solidFill>
                <a:ea typeface="字魂59号-创粗黑" panose="00000500000000000000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8255" y="-5715"/>
            <a:ext cx="2750185" cy="2325370"/>
            <a:chOff x="-13" y="-9"/>
            <a:chExt cx="4331" cy="3662"/>
          </a:xfrm>
        </p:grpSpPr>
        <p:sp>
          <p:nvSpPr>
            <p:cNvPr id="15" name="文本框 14"/>
            <p:cNvSpPr txBox="1"/>
            <p:nvPr/>
          </p:nvSpPr>
          <p:spPr>
            <a:xfrm>
              <a:off x="1712" y="1132"/>
              <a:ext cx="260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600" b="1" dirty="0">
                  <a:solidFill>
                    <a:srgbClr val="1EE2F4"/>
                  </a:solidFill>
                  <a:ea typeface="字魂59号-创粗黑" panose="00000500000000000000" pitchFamily="2" charset="-122"/>
                </a:rPr>
                <a:t>TITLE</a:t>
              </a:r>
            </a:p>
          </p:txBody>
        </p:sp>
        <p:pic>
          <p:nvPicPr>
            <p:cNvPr id="5" name="图片 4" descr="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 flipV="1">
              <a:off x="-856" y="834"/>
              <a:ext cx="3662" cy="1975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18" y="2316137"/>
            <a:ext cx="2610036" cy="173799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508" y="2315654"/>
            <a:ext cx="2610616" cy="173837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295" y="2315556"/>
            <a:ext cx="2608297" cy="173683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678305" y="3863340"/>
            <a:ext cx="9044940" cy="415290"/>
          </a:xfrm>
          <a:prstGeom prst="rect">
            <a:avLst/>
          </a:prstGeom>
          <a:solidFill>
            <a:srgbClr val="238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59号-创粗黑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69435" y="3886835"/>
            <a:ext cx="3662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bg1"/>
                </a:solidFill>
                <a:ea typeface="字魂59号-创粗黑" panose="00000500000000000000" pitchFamily="2" charset="-122"/>
                <a:sym typeface="+mn-ea"/>
              </a:rPr>
              <a:t>DESCRIPTION HERE</a:t>
            </a:r>
            <a:endParaRPr lang="en-US" altLang="zh-CN" b="1" dirty="0">
              <a:solidFill>
                <a:schemeClr val="bg1"/>
              </a:solidFill>
              <a:ea typeface="字魂59号-创粗黑" panose="00000500000000000000" pitchFamily="2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79295" y="4366895"/>
            <a:ext cx="2620010" cy="12126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2495" fontAlgn="auto">
              <a:lnSpc>
                <a:spcPct val="130000"/>
              </a:lnSpc>
              <a:spcBef>
                <a:spcPts val="0"/>
              </a:spcBef>
              <a:defRPr/>
            </a:pPr>
            <a:endParaRPr lang="en-US" sz="1400" dirty="0">
              <a:solidFill>
                <a:schemeClr val="bg1"/>
              </a:solidFill>
              <a:ea typeface="字魂59号-创粗黑" panose="00000500000000000000" pitchFamily="2" charset="-122"/>
              <a:cs typeface="宋体" panose="02010600030101010101" pitchFamily="2" charset="-122"/>
              <a:sym typeface="+mn-ea"/>
            </a:endParaRPr>
          </a:p>
          <a:p>
            <a:pPr algn="ctr" defTabSz="912495" fontAlgn="auto">
              <a:lnSpc>
                <a:spcPct val="130000"/>
              </a:lnSpc>
              <a:spcBef>
                <a:spcPts val="0"/>
              </a:spcBef>
              <a:defRPr/>
            </a:pPr>
            <a:r>
              <a:rPr lang="en-US" sz="1400" dirty="0">
                <a:solidFill>
                  <a:schemeClr val="bg1"/>
                </a:solidFill>
                <a:ea typeface="字魂59号-创粗黑" panose="00000500000000000000" pitchFamily="2" charset="-122"/>
                <a:cs typeface="宋体" panose="02010600030101010101" pitchFamily="2" charset="-122"/>
                <a:sym typeface="+mn-ea"/>
              </a:rPr>
              <a:t>We hope that this template will return to you as a time, money and reputation.</a:t>
            </a:r>
            <a:endParaRPr lang="en-US" sz="1400" dirty="0">
              <a:solidFill>
                <a:schemeClr val="bg1"/>
              </a:solidFill>
              <a:ea typeface="字魂59号-创粗黑" panose="00000500000000000000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95215" y="4366895"/>
            <a:ext cx="2620010" cy="12126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2495" fontAlgn="auto">
              <a:lnSpc>
                <a:spcPct val="130000"/>
              </a:lnSpc>
              <a:spcBef>
                <a:spcPts val="0"/>
              </a:spcBef>
              <a:defRPr/>
            </a:pPr>
            <a:endParaRPr lang="en-US" sz="1400" dirty="0">
              <a:solidFill>
                <a:schemeClr val="bg1"/>
              </a:solidFill>
              <a:ea typeface="字魂59号-创粗黑" panose="00000500000000000000" pitchFamily="2" charset="-122"/>
              <a:cs typeface="宋体" panose="02010600030101010101" pitchFamily="2" charset="-122"/>
              <a:sym typeface="+mn-ea"/>
            </a:endParaRPr>
          </a:p>
          <a:p>
            <a:pPr algn="ctr" defTabSz="912495" fontAlgn="auto">
              <a:lnSpc>
                <a:spcPct val="130000"/>
              </a:lnSpc>
              <a:spcBef>
                <a:spcPts val="0"/>
              </a:spcBef>
              <a:defRPr/>
            </a:pPr>
            <a:r>
              <a:rPr lang="en-US" sz="1400" dirty="0">
                <a:solidFill>
                  <a:schemeClr val="bg1"/>
                </a:solidFill>
                <a:ea typeface="字魂59号-创粗黑" panose="00000500000000000000" pitchFamily="2" charset="-122"/>
                <a:cs typeface="宋体" panose="02010600030101010101" pitchFamily="2" charset="-122"/>
                <a:sym typeface="+mn-ea"/>
              </a:rPr>
              <a:t>We hope that this template will return to you as a time, money and reputation.</a:t>
            </a:r>
            <a:endParaRPr lang="en-US" sz="1400" dirty="0">
              <a:solidFill>
                <a:schemeClr val="bg1"/>
              </a:solidFill>
              <a:ea typeface="字魂59号-创粗黑" panose="00000500000000000000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10500" y="4366895"/>
            <a:ext cx="2620010" cy="12126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2495" fontAlgn="auto">
              <a:lnSpc>
                <a:spcPct val="130000"/>
              </a:lnSpc>
              <a:spcBef>
                <a:spcPts val="0"/>
              </a:spcBef>
              <a:defRPr/>
            </a:pPr>
            <a:endParaRPr lang="tr-TR" sz="1400" dirty="0" smtClean="0">
              <a:solidFill>
                <a:schemeClr val="bg1"/>
              </a:solidFill>
              <a:ea typeface="字魂59号-创粗黑" panose="00000500000000000000" pitchFamily="2" charset="-122"/>
              <a:cs typeface="宋体" panose="02010600030101010101" pitchFamily="2" charset="-122"/>
              <a:sym typeface="+mn-ea"/>
            </a:endParaRPr>
          </a:p>
          <a:p>
            <a:pPr algn="ctr" defTabSz="912495" fontAlgn="auto">
              <a:lnSpc>
                <a:spcPct val="130000"/>
              </a:lnSpc>
              <a:spcBef>
                <a:spcPts val="0"/>
              </a:spcBef>
              <a:defRPr/>
            </a:pPr>
            <a:r>
              <a:rPr lang="en-US" sz="1400" dirty="0" smtClean="0">
                <a:solidFill>
                  <a:schemeClr val="bg1"/>
                </a:solidFill>
                <a:ea typeface="字魂59号-创粗黑" panose="00000500000000000000" pitchFamily="2" charset="-122"/>
                <a:cs typeface="宋体" panose="02010600030101010101" pitchFamily="2" charset="-122"/>
                <a:sym typeface="+mn-ea"/>
              </a:rPr>
              <a:t>We </a:t>
            </a:r>
            <a:r>
              <a:rPr lang="en-US" sz="1400" dirty="0">
                <a:solidFill>
                  <a:schemeClr val="bg1"/>
                </a:solidFill>
                <a:ea typeface="字魂59号-创粗黑" panose="00000500000000000000" pitchFamily="2" charset="-122"/>
                <a:cs typeface="宋体" panose="02010600030101010101" pitchFamily="2" charset="-122"/>
                <a:sym typeface="+mn-ea"/>
              </a:rPr>
              <a:t>hope that this template will return to you as a time, money and reputation.</a:t>
            </a:r>
            <a:endParaRPr lang="en-US" sz="1400" dirty="0">
              <a:solidFill>
                <a:schemeClr val="bg1"/>
              </a:solidFill>
              <a:ea typeface="字魂59号-创粗黑" panose="00000500000000000000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945" y="-175260"/>
            <a:ext cx="4591050" cy="4591050"/>
          </a:xfrm>
          <a:prstGeom prst="rect">
            <a:avLst/>
          </a:prstGeom>
        </p:spPr>
      </p:pic>
      <p:pic>
        <p:nvPicPr>
          <p:cNvPr id="8" name="图片 7" descr="09"/>
          <p:cNvPicPr>
            <a:picLocks noChangeAspect="1"/>
          </p:cNvPicPr>
          <p:nvPr/>
        </p:nvPicPr>
        <p:blipFill>
          <a:blip r:embed="rId5"/>
          <a:srcRect r="9666"/>
          <a:stretch>
            <a:fillRect/>
          </a:stretch>
        </p:blipFill>
        <p:spPr>
          <a:xfrm rot="5400000">
            <a:off x="4368800" y="-935355"/>
            <a:ext cx="6552565" cy="904367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-8255" y="-5715"/>
            <a:ext cx="2750185" cy="2325370"/>
            <a:chOff x="-13" y="-9"/>
            <a:chExt cx="4331" cy="3662"/>
          </a:xfrm>
        </p:grpSpPr>
        <p:sp>
          <p:nvSpPr>
            <p:cNvPr id="15" name="文本框 14"/>
            <p:cNvSpPr txBox="1"/>
            <p:nvPr/>
          </p:nvSpPr>
          <p:spPr>
            <a:xfrm>
              <a:off x="1712" y="1132"/>
              <a:ext cx="260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600" b="1" dirty="0">
                  <a:solidFill>
                    <a:srgbClr val="1EE2F4"/>
                  </a:solidFill>
                  <a:ea typeface="字魂59号-创粗黑" panose="00000500000000000000" pitchFamily="2" charset="-122"/>
                </a:rPr>
                <a:t>TITLE</a:t>
              </a:r>
            </a:p>
          </p:txBody>
        </p:sp>
        <p:pic>
          <p:nvPicPr>
            <p:cNvPr id="5" name="图片 4" descr="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 flipV="1">
              <a:off x="-856" y="834"/>
              <a:ext cx="3662" cy="1975"/>
            </a:xfrm>
            <a:prstGeom prst="rect">
              <a:avLst/>
            </a:prstGeom>
          </p:spPr>
        </p:pic>
      </p:grpSp>
      <p:pic>
        <p:nvPicPr>
          <p:cNvPr id="4" name="图片 3" descr="SHOUJI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 rot="19500000">
            <a:off x="6180455" y="1748790"/>
            <a:ext cx="2546350" cy="382016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23000" dir="5400000" sy="-100000" algn="bl" rotWithShape="0"/>
          </a:effectLst>
        </p:spPr>
      </p:pic>
      <p:sp>
        <p:nvSpPr>
          <p:cNvPr id="12" name="TextBox 13"/>
          <p:cNvSpPr txBox="1"/>
          <p:nvPr/>
        </p:nvSpPr>
        <p:spPr>
          <a:xfrm>
            <a:off x="6637020" y="2901950"/>
            <a:ext cx="1108075" cy="55372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 defTabSz="912495">
              <a:spcBef>
                <a:spcPct val="20000"/>
              </a:spcBef>
              <a:defRPr/>
            </a:pPr>
            <a:r>
              <a:rPr lang="en-US" sz="3600" b="1" dirty="0">
                <a:solidFill>
                  <a:schemeClr val="bg1"/>
                </a:solidFill>
                <a:ea typeface="字魂59号-创粗黑" panose="00000500000000000000" pitchFamily="2" charset="-122"/>
                <a:cs typeface="+mn-ea"/>
                <a:sym typeface="Arial" panose="020B0604020202020204" pitchFamily="34" charset="0"/>
              </a:rPr>
              <a:t>96.5</a:t>
            </a:r>
          </a:p>
        </p:txBody>
      </p:sp>
      <p:sp>
        <p:nvSpPr>
          <p:cNvPr id="9" name="TextBox 13"/>
          <p:cNvSpPr txBox="1"/>
          <p:nvPr/>
        </p:nvSpPr>
        <p:spPr>
          <a:xfrm>
            <a:off x="7138035" y="3865245"/>
            <a:ext cx="1461770" cy="5360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912495" fontAlgn="auto">
              <a:lnSpc>
                <a:spcPct val="130000"/>
              </a:lnSpc>
              <a:spcBef>
                <a:spcPts val="0"/>
              </a:spcBef>
              <a:defRPr/>
            </a:pPr>
            <a:r>
              <a:rPr sz="1400" dirty="0">
                <a:solidFill>
                  <a:schemeClr val="bg1"/>
                </a:solidFill>
                <a:ea typeface="字魂59号-创粗黑" panose="00000500000000000000" pitchFamily="2" charset="-122"/>
                <a:cs typeface="宋体" panose="02010600030101010101" pitchFamily="2" charset="-122"/>
                <a:sym typeface="+mn-ea"/>
              </a:rPr>
              <a:t>Everyone has their own dreams</a:t>
            </a:r>
            <a:endParaRPr lang="en-US" sz="1400" dirty="0">
              <a:solidFill>
                <a:schemeClr val="bg1"/>
              </a:solidFill>
              <a:ea typeface="字魂59号-创粗黑" panose="00000500000000000000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34586" y="2803652"/>
            <a:ext cx="4144010" cy="119000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2495">
              <a:lnSpc>
                <a:spcPct val="130000"/>
              </a:lnSpc>
              <a:defRPr/>
            </a:pPr>
            <a:r>
              <a:rPr lang="en-US" sz="1400" dirty="0">
                <a:solidFill>
                  <a:schemeClr val="bg1"/>
                </a:solidFill>
                <a:ea typeface="字魂59号-创粗黑" panose="00000500000000000000" pitchFamily="2" charset="-122"/>
                <a:cs typeface="宋体" panose="02010600030101010101" pitchFamily="2" charset="-122"/>
                <a:sym typeface="+mn-ea"/>
              </a:rPr>
              <a:t>We use well-known development methodologies to create a customized approach for each of the projects. This allows us to achieve high quality outcomes and full transparency towards.</a:t>
            </a:r>
            <a:endParaRPr lang="zh-CN" sz="1400" dirty="0">
              <a:solidFill>
                <a:schemeClr val="bg1"/>
              </a:solidFill>
              <a:ea typeface="字魂59号-创粗黑" panose="00000500000000000000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6" descr="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5570" y="4722495"/>
            <a:ext cx="10556875" cy="2132965"/>
          </a:xfrm>
          <a:prstGeom prst="rect">
            <a:avLst/>
          </a:prstGeom>
        </p:spPr>
      </p:pic>
      <p:pic>
        <p:nvPicPr>
          <p:cNvPr id="17" name="图片 7" descr="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699260" y="-139700"/>
            <a:ext cx="10556875" cy="2132965"/>
          </a:xfrm>
          <a:prstGeom prst="rect">
            <a:avLst/>
          </a:prstGeom>
        </p:spPr>
      </p:pic>
      <p:pic>
        <p:nvPicPr>
          <p:cNvPr id="24" name="图片 8" descr="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6950" y="203835"/>
            <a:ext cx="4967605" cy="6011545"/>
          </a:xfrm>
          <a:prstGeom prst="rect">
            <a:avLst/>
          </a:prstGeom>
        </p:spPr>
      </p:pic>
      <p:pic>
        <p:nvPicPr>
          <p:cNvPr id="26" name="图片 9" descr="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4360" y="3412490"/>
            <a:ext cx="1653540" cy="1953260"/>
          </a:xfrm>
          <a:prstGeom prst="rect">
            <a:avLst/>
          </a:prstGeom>
        </p:spPr>
      </p:pic>
      <p:pic>
        <p:nvPicPr>
          <p:cNvPr id="27" name="图片 10" descr="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900000">
            <a:off x="3403600" y="1727835"/>
            <a:ext cx="722630" cy="854075"/>
          </a:xfrm>
          <a:prstGeom prst="rect">
            <a:avLst/>
          </a:prstGeom>
        </p:spPr>
      </p:pic>
      <p:pic>
        <p:nvPicPr>
          <p:cNvPr id="28" name="图片 11" descr="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900000">
            <a:off x="2809875" y="1777365"/>
            <a:ext cx="391795" cy="463550"/>
          </a:xfrm>
          <a:prstGeom prst="rect">
            <a:avLst/>
          </a:prstGeom>
        </p:spPr>
      </p:pic>
      <p:sp>
        <p:nvSpPr>
          <p:cNvPr id="29" name="文本框 18"/>
          <p:cNvSpPr txBox="1"/>
          <p:nvPr/>
        </p:nvSpPr>
        <p:spPr>
          <a:xfrm>
            <a:off x="0" y="309841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zh-CN" sz="3200" dirty="0" smtClean="0">
                <a:solidFill>
                  <a:schemeClr val="bg1"/>
                </a:solidFill>
                <a:ea typeface="字魂59号-创粗黑" panose="00000500000000000000" pitchFamily="2" charset="-122"/>
              </a:rPr>
              <a:t>5G </a:t>
            </a:r>
            <a:r>
              <a:rPr lang="tr-TR" altLang="zh-CN" sz="3200" dirty="0" err="1" smtClean="0">
                <a:solidFill>
                  <a:schemeClr val="bg1"/>
                </a:solidFill>
                <a:ea typeface="字魂59号-创粗黑" panose="00000500000000000000" pitchFamily="2" charset="-122"/>
              </a:rPr>
              <a:t>Technology</a:t>
            </a:r>
            <a:r>
              <a:rPr lang="tr-TR" altLang="zh-CN" sz="3200" dirty="0" smtClean="0">
                <a:solidFill>
                  <a:schemeClr val="bg1"/>
                </a:solidFill>
                <a:ea typeface="字魂59号-创粗黑" panose="00000500000000000000" pitchFamily="2" charset="-122"/>
              </a:rPr>
              <a:t> </a:t>
            </a:r>
            <a:r>
              <a:rPr lang="tr-TR" altLang="zh-CN" sz="3200" dirty="0" err="1" smtClean="0">
                <a:solidFill>
                  <a:schemeClr val="bg1"/>
                </a:solidFill>
                <a:ea typeface="字魂59号-创粗黑" panose="00000500000000000000" pitchFamily="2" charset="-122"/>
              </a:rPr>
              <a:t>Speed</a:t>
            </a:r>
            <a:r>
              <a:rPr lang="tr-TR" altLang="zh-CN" sz="3200" dirty="0" smtClean="0">
                <a:solidFill>
                  <a:schemeClr val="bg1"/>
                </a:solidFill>
                <a:ea typeface="字魂59号-创粗黑" panose="00000500000000000000" pitchFamily="2" charset="-122"/>
              </a:rPr>
              <a:t> </a:t>
            </a:r>
            <a:r>
              <a:rPr lang="tr-TR" altLang="zh-CN" sz="3200" dirty="0" err="1" smtClean="0">
                <a:solidFill>
                  <a:schemeClr val="bg1"/>
                </a:solidFill>
                <a:ea typeface="字魂59号-创粗黑" panose="00000500000000000000" pitchFamily="2" charset="-122"/>
              </a:rPr>
              <a:t>Template</a:t>
            </a:r>
            <a:endParaRPr lang="zh-CN" altLang="en-US" sz="3200" dirty="0">
              <a:solidFill>
                <a:schemeClr val="bg1"/>
              </a:solidFill>
              <a:ea typeface="字魂59号-创粗黑" panose="00000500000000000000" pitchFamily="2" charset="-122"/>
            </a:endParaRPr>
          </a:p>
        </p:txBody>
      </p:sp>
      <p:sp>
        <p:nvSpPr>
          <p:cNvPr id="30" name="文本框 24"/>
          <p:cNvSpPr txBox="1"/>
          <p:nvPr/>
        </p:nvSpPr>
        <p:spPr>
          <a:xfrm>
            <a:off x="0" y="1840865"/>
            <a:ext cx="1215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zh-CN" sz="72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字魂59号-创粗黑" panose="00000500000000000000" pitchFamily="2" charset="-122"/>
              </a:rPr>
              <a:t>THANK YOU !</a:t>
            </a:r>
            <a:endParaRPr lang="zh-CN" altLang="en-US" sz="72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字魂59号-创粗黑" panose="00000500000000000000" pitchFamily="2" charset="-122"/>
            </a:endParaRPr>
          </a:p>
        </p:txBody>
      </p:sp>
      <p:sp>
        <p:nvSpPr>
          <p:cNvPr id="31" name="文本框 26"/>
          <p:cNvSpPr txBox="1"/>
          <p:nvPr/>
        </p:nvSpPr>
        <p:spPr>
          <a:xfrm>
            <a:off x="0" y="4522596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ea typeface="字魂59号-创粗黑" panose="00000500000000000000" pitchFamily="2" charset="-122"/>
              </a:rPr>
              <a:t>www.freepptbackgrounds.net</a:t>
            </a:r>
            <a:endParaRPr lang="en-US" altLang="zh-CN" sz="1600" b="1" dirty="0">
              <a:solidFill>
                <a:schemeClr val="bg1"/>
              </a:solidFill>
              <a:ea typeface="字魂59号-创粗黑" panose="00000500000000000000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20320" y="1459865"/>
            <a:ext cx="6474460" cy="5383530"/>
          </a:xfrm>
          <a:prstGeom prst="rect">
            <a:avLst/>
          </a:prstGeom>
        </p:spPr>
      </p:pic>
      <p:pic>
        <p:nvPicPr>
          <p:cNvPr id="4" name="图片 3" descr="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0320" y="-2540"/>
            <a:ext cx="4908550" cy="684593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3442335" y="2915285"/>
            <a:ext cx="5815965" cy="1569720"/>
            <a:chOff x="5421" y="4591"/>
            <a:chExt cx="9159" cy="2472"/>
          </a:xfrm>
        </p:grpSpPr>
        <p:sp>
          <p:nvSpPr>
            <p:cNvPr id="6" name="文本框 5"/>
            <p:cNvSpPr txBox="1"/>
            <p:nvPr/>
          </p:nvSpPr>
          <p:spPr>
            <a:xfrm>
              <a:off x="8430" y="4591"/>
              <a:ext cx="6150" cy="2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600" dirty="0">
                  <a:solidFill>
                    <a:schemeClr val="bg1"/>
                  </a:solidFill>
                  <a:ea typeface="字魂59号-创粗黑" panose="00000500000000000000" pitchFamily="2" charset="-122"/>
                </a:rPr>
                <a:t>PART 01.</a:t>
              </a:r>
              <a:endParaRPr lang="en-US" altLang="zh-CN" sz="4400" dirty="0">
                <a:solidFill>
                  <a:schemeClr val="bg1"/>
                </a:solidFill>
                <a:ea typeface="字魂59号-创粗黑" panose="00000500000000000000" pitchFamily="2" charset="-122"/>
              </a:endParaRPr>
            </a:p>
            <a:p>
              <a:r>
                <a:rPr lang="en-US" altLang="zh-CN" sz="6000" b="1" dirty="0" smtClean="0">
                  <a:solidFill>
                    <a:srgbClr val="1EE2F4"/>
                  </a:solidFill>
                  <a:ea typeface="字魂59号-创粗黑" panose="00000500000000000000" pitchFamily="2" charset="-122"/>
                </a:rPr>
                <a:t>SOLUTION</a:t>
              </a:r>
              <a:endParaRPr lang="en-US" altLang="zh-CN" sz="6000" b="1" dirty="0">
                <a:solidFill>
                  <a:srgbClr val="1EE2F4"/>
                </a:solidFill>
                <a:ea typeface="字魂59号-创粗黑" panose="00000500000000000000" pitchFamily="2" charset="-122"/>
              </a:endParaRPr>
            </a:p>
          </p:txBody>
        </p:sp>
        <p:pic>
          <p:nvPicPr>
            <p:cNvPr id="13" name="图片 12" descr="26"/>
            <p:cNvPicPr>
              <a:picLocks noChangeAspect="1"/>
            </p:cNvPicPr>
            <p:nvPr/>
          </p:nvPicPr>
          <p:blipFill>
            <a:blip r:embed="rId6">
              <a:lum bright="6000" contrast="-24000"/>
            </a:blip>
            <a:stretch>
              <a:fillRect/>
            </a:stretch>
          </p:blipFill>
          <p:spPr>
            <a:xfrm>
              <a:off x="5421" y="4766"/>
              <a:ext cx="2341" cy="1731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8255" y="-5715"/>
            <a:ext cx="2750185" cy="2325370"/>
            <a:chOff x="-13" y="-9"/>
            <a:chExt cx="4331" cy="3662"/>
          </a:xfrm>
        </p:grpSpPr>
        <p:sp>
          <p:nvSpPr>
            <p:cNvPr id="15" name="文本框 14"/>
            <p:cNvSpPr txBox="1"/>
            <p:nvPr/>
          </p:nvSpPr>
          <p:spPr>
            <a:xfrm>
              <a:off x="1712" y="1132"/>
              <a:ext cx="260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600" b="1" dirty="0">
                  <a:solidFill>
                    <a:srgbClr val="1EE2F4"/>
                  </a:solidFill>
                  <a:ea typeface="字魂59号-创粗黑" panose="00000500000000000000" pitchFamily="2" charset="-122"/>
                </a:rPr>
                <a:t>TITLE</a:t>
              </a:r>
            </a:p>
          </p:txBody>
        </p:sp>
        <p:pic>
          <p:nvPicPr>
            <p:cNvPr id="5" name="图片 4" descr="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 flipV="1">
              <a:off x="-856" y="834"/>
              <a:ext cx="3662" cy="1975"/>
            </a:xfrm>
            <a:prstGeom prst="rect">
              <a:avLst/>
            </a:prstGeom>
          </p:spPr>
        </p:pic>
      </p:grpSp>
      <p:pic>
        <p:nvPicPr>
          <p:cNvPr id="8" name="图片 7" descr="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-7620" y="2696845"/>
            <a:ext cx="7781290" cy="4196080"/>
          </a:xfrm>
          <a:prstGeom prst="rect">
            <a:avLst/>
          </a:prstGeom>
        </p:spPr>
      </p:pic>
      <p:pic>
        <p:nvPicPr>
          <p:cNvPr id="11" name="图片 10" descr="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-7620" y="1595755"/>
            <a:ext cx="5635625" cy="512826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grpSp>
        <p:nvGrpSpPr>
          <p:cNvPr id="14" name="组合 13"/>
          <p:cNvGrpSpPr/>
          <p:nvPr/>
        </p:nvGrpSpPr>
        <p:grpSpPr>
          <a:xfrm>
            <a:off x="6195060" y="2244725"/>
            <a:ext cx="4462145" cy="3041015"/>
            <a:chOff x="10475" y="3048"/>
            <a:chExt cx="7027" cy="4789"/>
          </a:xfrm>
        </p:grpSpPr>
        <p:sp>
          <p:nvSpPr>
            <p:cNvPr id="16" name="文本框 15"/>
            <p:cNvSpPr txBox="1"/>
            <p:nvPr/>
          </p:nvSpPr>
          <p:spPr>
            <a:xfrm>
              <a:off x="10475" y="4199"/>
              <a:ext cx="7027" cy="36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2495" fontAlgn="auto">
                <a:lnSpc>
                  <a:spcPct val="130000"/>
                </a:lnSpc>
                <a:spcBef>
                  <a:spcPts val="0"/>
                </a:spcBef>
                <a:defRPr/>
              </a:pPr>
              <a:r>
                <a:rPr lang="en-US" sz="1400" dirty="0">
                  <a:solidFill>
                    <a:schemeClr val="bg1"/>
                  </a:solidFill>
                  <a:ea typeface="字魂59号-创粗黑" panose="00000500000000000000" pitchFamily="2" charset="-122"/>
                  <a:cs typeface="宋体" panose="02010600030101010101" pitchFamily="2" charset="-122"/>
                  <a:sym typeface="+mn-ea"/>
                </a:rPr>
                <a:t>We use well-known development methodologies to create a customized approach for each of the projects. This allows us to achieve high quality outcomes and full transparency towards</a:t>
              </a:r>
              <a:r>
                <a:rPr lang="en-US" sz="1400" dirty="0" smtClean="0">
                  <a:solidFill>
                    <a:schemeClr val="bg1"/>
                  </a:solidFill>
                  <a:ea typeface="字魂59号-创粗黑" panose="00000500000000000000" pitchFamily="2" charset="-122"/>
                  <a:cs typeface="宋体" panose="02010600030101010101" pitchFamily="2" charset="-122"/>
                  <a:sym typeface="+mn-ea"/>
                </a:rPr>
                <a:t>.</a:t>
              </a:r>
              <a:endParaRPr lang="tr-TR" sz="1400" dirty="0" smtClean="0">
                <a:solidFill>
                  <a:schemeClr val="bg1"/>
                </a:solidFill>
                <a:ea typeface="字魂59号-创粗黑" panose="00000500000000000000" pitchFamily="2" charset="-122"/>
                <a:cs typeface="宋体" panose="02010600030101010101" pitchFamily="2" charset="-122"/>
                <a:sym typeface="+mn-ea"/>
              </a:endParaRPr>
            </a:p>
            <a:p>
              <a:pPr defTabSz="912495" fontAlgn="auto">
                <a:lnSpc>
                  <a:spcPct val="130000"/>
                </a:lnSpc>
                <a:spcBef>
                  <a:spcPts val="0"/>
                </a:spcBef>
                <a:defRPr/>
              </a:pPr>
              <a:r>
                <a:rPr lang="en-US" altLang="zh-CN" sz="1400" dirty="0">
                  <a:solidFill>
                    <a:schemeClr val="bg1"/>
                  </a:solidFill>
                  <a:ea typeface="字魂59号-创粗黑" panose="00000500000000000000" pitchFamily="2" charset="-122"/>
                  <a:cs typeface="宋体" panose="02010600030101010101" pitchFamily="2" charset="-122"/>
                  <a:sym typeface="+mn-ea"/>
                </a:rPr>
                <a:t>We use well-known development methodologies to create a customized approach for each of the projects. This allows us to achieve high quality outcomes and full transparency towards.</a:t>
              </a:r>
              <a:endParaRPr lang="zh-CN" sz="1400" dirty="0">
                <a:solidFill>
                  <a:schemeClr val="bg1"/>
                </a:solidFill>
                <a:ea typeface="字魂59号-创粗黑" panose="00000500000000000000" pitchFamily="2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489" y="3048"/>
              <a:ext cx="57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>
                  <a:solidFill>
                    <a:srgbClr val="1EE2F4"/>
                  </a:solidFill>
                  <a:ea typeface="字魂59号-创粗黑" panose="00000500000000000000" pitchFamily="2" charset="-122"/>
                  <a:sym typeface="+mn-ea"/>
                </a:rPr>
                <a:t>CLICK TO ADD CAPTION TEXT</a:t>
              </a:r>
              <a:endParaRPr lang="en-US" altLang="zh-CN" b="1" dirty="0">
                <a:solidFill>
                  <a:srgbClr val="1EE2F4"/>
                </a:solidFill>
                <a:ea typeface="字魂59号-创粗黑" panose="00000500000000000000" pitchFamily="2" charset="-122"/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8255" y="-5715"/>
            <a:ext cx="2750185" cy="2325370"/>
            <a:chOff x="-13" y="-9"/>
            <a:chExt cx="4331" cy="3662"/>
          </a:xfrm>
        </p:grpSpPr>
        <p:sp>
          <p:nvSpPr>
            <p:cNvPr id="15" name="文本框 14"/>
            <p:cNvSpPr txBox="1"/>
            <p:nvPr/>
          </p:nvSpPr>
          <p:spPr>
            <a:xfrm>
              <a:off x="1712" y="1132"/>
              <a:ext cx="260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600" b="1" dirty="0">
                  <a:solidFill>
                    <a:srgbClr val="1EE2F4"/>
                  </a:solidFill>
                  <a:ea typeface="字魂59号-创粗黑" panose="00000500000000000000" pitchFamily="2" charset="-122"/>
                </a:rPr>
                <a:t>TITLE</a:t>
              </a:r>
            </a:p>
          </p:txBody>
        </p:sp>
        <p:pic>
          <p:nvPicPr>
            <p:cNvPr id="5" name="图片 4" descr="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 flipV="1">
              <a:off x="-856" y="834"/>
              <a:ext cx="3662" cy="1975"/>
            </a:xfrm>
            <a:prstGeom prst="rect">
              <a:avLst/>
            </a:prstGeom>
          </p:spPr>
        </p:pic>
      </p:grp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9E9B6388-7A59-47A0-AFC3-4D66E4FC41AB}"/>
              </a:ext>
            </a:extLst>
          </p:cNvPr>
          <p:cNvGrpSpPr/>
          <p:nvPr/>
        </p:nvGrpSpPr>
        <p:grpSpPr>
          <a:xfrm>
            <a:off x="-20320" y="2552065"/>
            <a:ext cx="12243435" cy="2544445"/>
            <a:chOff x="-20320" y="2552065"/>
            <a:chExt cx="12243435" cy="2544445"/>
          </a:xfrm>
        </p:grpSpPr>
        <p:grpSp>
          <p:nvGrpSpPr>
            <p:cNvPr id="23" name="组合 22"/>
            <p:cNvGrpSpPr/>
            <p:nvPr/>
          </p:nvGrpSpPr>
          <p:grpSpPr>
            <a:xfrm>
              <a:off x="-20320" y="2552065"/>
              <a:ext cx="12243435" cy="1146810"/>
              <a:chOff x="-32" y="3991"/>
              <a:chExt cx="19281" cy="1806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3967" y="4408"/>
                <a:ext cx="11334" cy="973"/>
                <a:chOff x="3908" y="8271"/>
                <a:chExt cx="11334" cy="973"/>
              </a:xfrm>
            </p:grpSpPr>
            <p:sp>
              <p:nvSpPr>
                <p:cNvPr id="12" name="target_150452"/>
                <p:cNvSpPr>
                  <a:spLocks noChangeAspect="1"/>
                </p:cNvSpPr>
                <p:nvPr/>
              </p:nvSpPr>
              <p:spPr bwMode="auto">
                <a:xfrm>
                  <a:off x="7416" y="8271"/>
                  <a:ext cx="960" cy="959"/>
                </a:xfrm>
                <a:custGeom>
                  <a:avLst/>
                  <a:gdLst>
                    <a:gd name="connsiteX0" fmla="*/ 284011 w 607883"/>
                    <a:gd name="connsiteY0" fmla="*/ 173732 h 607004"/>
                    <a:gd name="connsiteX1" fmla="*/ 323619 w 607883"/>
                    <a:gd name="connsiteY1" fmla="*/ 179065 h 607004"/>
                    <a:gd name="connsiteX2" fmla="*/ 231607 w 607883"/>
                    <a:gd name="connsiteY2" fmla="*/ 270946 h 607004"/>
                    <a:gd name="connsiteX3" fmla="*/ 231607 w 607883"/>
                    <a:gd name="connsiteY3" fmla="*/ 375716 h 607004"/>
                    <a:gd name="connsiteX4" fmla="*/ 284011 w 607883"/>
                    <a:gd name="connsiteY4" fmla="*/ 397381 h 607004"/>
                    <a:gd name="connsiteX5" fmla="*/ 336525 w 607883"/>
                    <a:gd name="connsiteY5" fmla="*/ 375716 h 607004"/>
                    <a:gd name="connsiteX6" fmla="*/ 428536 w 607883"/>
                    <a:gd name="connsiteY6" fmla="*/ 283834 h 607004"/>
                    <a:gd name="connsiteX7" fmla="*/ 433765 w 607883"/>
                    <a:gd name="connsiteY7" fmla="*/ 323275 h 607004"/>
                    <a:gd name="connsiteX8" fmla="*/ 284011 w 607883"/>
                    <a:gd name="connsiteY8" fmla="*/ 472930 h 607004"/>
                    <a:gd name="connsiteX9" fmla="*/ 134145 w 607883"/>
                    <a:gd name="connsiteY9" fmla="*/ 323275 h 607004"/>
                    <a:gd name="connsiteX10" fmla="*/ 284011 w 607883"/>
                    <a:gd name="connsiteY10" fmla="*/ 173732 h 607004"/>
                    <a:gd name="connsiteX11" fmla="*/ 284035 w 607883"/>
                    <a:gd name="connsiteY11" fmla="*/ 39658 h 607004"/>
                    <a:gd name="connsiteX12" fmla="*/ 402633 w 607883"/>
                    <a:gd name="connsiteY12" fmla="*/ 65431 h 607004"/>
                    <a:gd name="connsiteX13" fmla="*/ 408307 w 607883"/>
                    <a:gd name="connsiteY13" fmla="*/ 94426 h 607004"/>
                    <a:gd name="connsiteX14" fmla="*/ 369924 w 607883"/>
                    <a:gd name="connsiteY14" fmla="*/ 132864 h 607004"/>
                    <a:gd name="connsiteX15" fmla="*/ 284035 w 607883"/>
                    <a:gd name="connsiteY15" fmla="*/ 114423 h 607004"/>
                    <a:gd name="connsiteX16" fmla="*/ 74875 w 607883"/>
                    <a:gd name="connsiteY16" fmla="*/ 323275 h 607004"/>
                    <a:gd name="connsiteX17" fmla="*/ 284035 w 607883"/>
                    <a:gd name="connsiteY17" fmla="*/ 532128 h 607004"/>
                    <a:gd name="connsiteX18" fmla="*/ 493195 w 607883"/>
                    <a:gd name="connsiteY18" fmla="*/ 323275 h 607004"/>
                    <a:gd name="connsiteX19" fmla="*/ 474726 w 607883"/>
                    <a:gd name="connsiteY19" fmla="*/ 237624 h 607004"/>
                    <a:gd name="connsiteX20" fmla="*/ 513221 w 607883"/>
                    <a:gd name="connsiteY20" fmla="*/ 199186 h 607004"/>
                    <a:gd name="connsiteX21" fmla="*/ 542258 w 607883"/>
                    <a:gd name="connsiteY21" fmla="*/ 204852 h 607004"/>
                    <a:gd name="connsiteX22" fmla="*/ 484962 w 607883"/>
                    <a:gd name="connsiteY22" fmla="*/ 523907 h 607004"/>
                    <a:gd name="connsiteX23" fmla="*/ 284035 w 607883"/>
                    <a:gd name="connsiteY23" fmla="*/ 607004 h 607004"/>
                    <a:gd name="connsiteX24" fmla="*/ 0 w 607883"/>
                    <a:gd name="connsiteY24" fmla="*/ 323275 h 607004"/>
                    <a:gd name="connsiteX25" fmla="*/ 284035 w 607883"/>
                    <a:gd name="connsiteY25" fmla="*/ 39658 h 607004"/>
                    <a:gd name="connsiteX26" fmla="*/ 506905 w 607883"/>
                    <a:gd name="connsiteY26" fmla="*/ 0 h 607004"/>
                    <a:gd name="connsiteX27" fmla="*/ 509798 w 607883"/>
                    <a:gd name="connsiteY27" fmla="*/ 444 h 607004"/>
                    <a:gd name="connsiteX28" fmla="*/ 516919 w 607883"/>
                    <a:gd name="connsiteY28" fmla="*/ 8222 h 607004"/>
                    <a:gd name="connsiteX29" fmla="*/ 531160 w 607883"/>
                    <a:gd name="connsiteY29" fmla="*/ 76661 h 607004"/>
                    <a:gd name="connsiteX30" fmla="*/ 599696 w 607883"/>
                    <a:gd name="connsiteY30" fmla="*/ 90771 h 607004"/>
                    <a:gd name="connsiteX31" fmla="*/ 607484 w 607883"/>
                    <a:gd name="connsiteY31" fmla="*/ 97881 h 607004"/>
                    <a:gd name="connsiteX32" fmla="*/ 604925 w 607883"/>
                    <a:gd name="connsiteY32" fmla="*/ 108103 h 607004"/>
                    <a:gd name="connsiteX33" fmla="*/ 555192 w 607883"/>
                    <a:gd name="connsiteY33" fmla="*/ 157766 h 607004"/>
                    <a:gd name="connsiteX34" fmla="*/ 547849 w 607883"/>
                    <a:gd name="connsiteY34" fmla="*/ 160766 h 607004"/>
                    <a:gd name="connsiteX35" fmla="*/ 545846 w 607883"/>
                    <a:gd name="connsiteY35" fmla="*/ 160543 h 607004"/>
                    <a:gd name="connsiteX36" fmla="*/ 498784 w 607883"/>
                    <a:gd name="connsiteY36" fmla="*/ 150877 h 607004"/>
                    <a:gd name="connsiteX37" fmla="*/ 305081 w 607883"/>
                    <a:gd name="connsiteY37" fmla="*/ 344307 h 607004"/>
                    <a:gd name="connsiteX38" fmla="*/ 263136 w 607883"/>
                    <a:gd name="connsiteY38" fmla="*/ 344307 h 607004"/>
                    <a:gd name="connsiteX39" fmla="*/ 263136 w 607883"/>
                    <a:gd name="connsiteY39" fmla="*/ 302422 h 607004"/>
                    <a:gd name="connsiteX40" fmla="*/ 456839 w 607883"/>
                    <a:gd name="connsiteY40" fmla="*/ 108992 h 607004"/>
                    <a:gd name="connsiteX41" fmla="*/ 447048 w 607883"/>
                    <a:gd name="connsiteY41" fmla="*/ 61995 h 607004"/>
                    <a:gd name="connsiteX42" fmla="*/ 449941 w 607883"/>
                    <a:gd name="connsiteY42" fmla="*/ 52663 h 607004"/>
                    <a:gd name="connsiteX43" fmla="*/ 499674 w 607883"/>
                    <a:gd name="connsiteY43" fmla="*/ 3000 h 607004"/>
                    <a:gd name="connsiteX44" fmla="*/ 506905 w 607883"/>
                    <a:gd name="connsiteY44" fmla="*/ 0 h 60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607883" h="607004">
                      <a:moveTo>
                        <a:pt x="284011" y="173732"/>
                      </a:moveTo>
                      <a:cubicBezTo>
                        <a:pt x="297696" y="173732"/>
                        <a:pt x="311047" y="175510"/>
                        <a:pt x="323619" y="179065"/>
                      </a:cubicBezTo>
                      <a:lnTo>
                        <a:pt x="231607" y="270946"/>
                      </a:lnTo>
                      <a:cubicBezTo>
                        <a:pt x="202680" y="299833"/>
                        <a:pt x="202680" y="346829"/>
                        <a:pt x="231607" y="375716"/>
                      </a:cubicBezTo>
                      <a:cubicBezTo>
                        <a:pt x="245626" y="389715"/>
                        <a:pt x="264207" y="397381"/>
                        <a:pt x="284011" y="397381"/>
                      </a:cubicBezTo>
                      <a:cubicBezTo>
                        <a:pt x="303815" y="397381"/>
                        <a:pt x="322506" y="389715"/>
                        <a:pt x="336525" y="375716"/>
                      </a:cubicBezTo>
                      <a:lnTo>
                        <a:pt x="428536" y="283834"/>
                      </a:lnTo>
                      <a:cubicBezTo>
                        <a:pt x="431985" y="296389"/>
                        <a:pt x="433765" y="309610"/>
                        <a:pt x="433765" y="323275"/>
                      </a:cubicBezTo>
                      <a:cubicBezTo>
                        <a:pt x="433765" y="405824"/>
                        <a:pt x="366565" y="472930"/>
                        <a:pt x="284011" y="472930"/>
                      </a:cubicBezTo>
                      <a:cubicBezTo>
                        <a:pt x="201345" y="472930"/>
                        <a:pt x="134145" y="405824"/>
                        <a:pt x="134145" y="323275"/>
                      </a:cubicBezTo>
                      <a:cubicBezTo>
                        <a:pt x="134145" y="240838"/>
                        <a:pt x="201345" y="173732"/>
                        <a:pt x="284011" y="173732"/>
                      </a:cubicBezTo>
                      <a:close/>
                      <a:moveTo>
                        <a:pt x="284035" y="39658"/>
                      </a:moveTo>
                      <a:cubicBezTo>
                        <a:pt x="325644" y="39658"/>
                        <a:pt x="365919" y="48545"/>
                        <a:pt x="402633" y="65431"/>
                      </a:cubicBezTo>
                      <a:cubicBezTo>
                        <a:pt x="403078" y="69431"/>
                        <a:pt x="402967" y="68653"/>
                        <a:pt x="408307" y="94426"/>
                      </a:cubicBezTo>
                      <a:lnTo>
                        <a:pt x="369924" y="132864"/>
                      </a:lnTo>
                      <a:cubicBezTo>
                        <a:pt x="343668" y="121088"/>
                        <a:pt x="314630" y="114423"/>
                        <a:pt x="284035" y="114423"/>
                      </a:cubicBezTo>
                      <a:cubicBezTo>
                        <a:pt x="168663" y="114423"/>
                        <a:pt x="74875" y="208184"/>
                        <a:pt x="74875" y="323275"/>
                      </a:cubicBezTo>
                      <a:cubicBezTo>
                        <a:pt x="74875" y="438478"/>
                        <a:pt x="168663" y="532128"/>
                        <a:pt x="284035" y="532128"/>
                      </a:cubicBezTo>
                      <a:cubicBezTo>
                        <a:pt x="399295" y="532128"/>
                        <a:pt x="493195" y="438478"/>
                        <a:pt x="493195" y="323275"/>
                      </a:cubicBezTo>
                      <a:cubicBezTo>
                        <a:pt x="493195" y="292836"/>
                        <a:pt x="486631" y="263841"/>
                        <a:pt x="474726" y="237624"/>
                      </a:cubicBezTo>
                      <a:lnTo>
                        <a:pt x="513221" y="199186"/>
                      </a:lnTo>
                      <a:cubicBezTo>
                        <a:pt x="538921" y="204518"/>
                        <a:pt x="538587" y="204518"/>
                        <a:pt x="542258" y="204852"/>
                      </a:cubicBezTo>
                      <a:cubicBezTo>
                        <a:pt x="590209" y="309611"/>
                        <a:pt x="571185" y="437811"/>
                        <a:pt x="484962" y="523907"/>
                      </a:cubicBezTo>
                      <a:cubicBezTo>
                        <a:pt x="431337" y="577454"/>
                        <a:pt x="359911" y="607004"/>
                        <a:pt x="284035" y="607004"/>
                      </a:cubicBezTo>
                      <a:cubicBezTo>
                        <a:pt x="127053" y="607004"/>
                        <a:pt x="0" y="480026"/>
                        <a:pt x="0" y="323275"/>
                      </a:cubicBezTo>
                      <a:cubicBezTo>
                        <a:pt x="0" y="166525"/>
                        <a:pt x="127053" y="39658"/>
                        <a:pt x="284035" y="39658"/>
                      </a:cubicBezTo>
                      <a:close/>
                      <a:moveTo>
                        <a:pt x="506905" y="0"/>
                      </a:moveTo>
                      <a:cubicBezTo>
                        <a:pt x="507907" y="0"/>
                        <a:pt x="508908" y="111"/>
                        <a:pt x="509798" y="444"/>
                      </a:cubicBezTo>
                      <a:cubicBezTo>
                        <a:pt x="513470" y="1555"/>
                        <a:pt x="516251" y="4444"/>
                        <a:pt x="516919" y="8222"/>
                      </a:cubicBezTo>
                      <a:lnTo>
                        <a:pt x="531160" y="76661"/>
                      </a:lnTo>
                      <a:lnTo>
                        <a:pt x="599696" y="90771"/>
                      </a:lnTo>
                      <a:cubicBezTo>
                        <a:pt x="603367" y="91549"/>
                        <a:pt x="606371" y="94326"/>
                        <a:pt x="607484" y="97881"/>
                      </a:cubicBezTo>
                      <a:cubicBezTo>
                        <a:pt x="608485" y="101548"/>
                        <a:pt x="607595" y="105436"/>
                        <a:pt x="604925" y="108103"/>
                      </a:cubicBezTo>
                      <a:lnTo>
                        <a:pt x="555192" y="157766"/>
                      </a:lnTo>
                      <a:cubicBezTo>
                        <a:pt x="553189" y="159655"/>
                        <a:pt x="550630" y="160766"/>
                        <a:pt x="547849" y="160766"/>
                      </a:cubicBezTo>
                      <a:cubicBezTo>
                        <a:pt x="547181" y="160766"/>
                        <a:pt x="546514" y="160655"/>
                        <a:pt x="545846" y="160543"/>
                      </a:cubicBezTo>
                      <a:lnTo>
                        <a:pt x="498784" y="150877"/>
                      </a:lnTo>
                      <a:lnTo>
                        <a:pt x="305081" y="344307"/>
                      </a:lnTo>
                      <a:cubicBezTo>
                        <a:pt x="293510" y="355862"/>
                        <a:pt x="274707" y="355862"/>
                        <a:pt x="263136" y="344307"/>
                      </a:cubicBezTo>
                      <a:cubicBezTo>
                        <a:pt x="251565" y="332753"/>
                        <a:pt x="251565" y="313976"/>
                        <a:pt x="263136" y="302422"/>
                      </a:cubicBezTo>
                      <a:lnTo>
                        <a:pt x="456839" y="108992"/>
                      </a:lnTo>
                      <a:lnTo>
                        <a:pt x="447048" y="61995"/>
                      </a:lnTo>
                      <a:cubicBezTo>
                        <a:pt x="446380" y="58662"/>
                        <a:pt x="447493" y="55107"/>
                        <a:pt x="449941" y="52663"/>
                      </a:cubicBezTo>
                      <a:lnTo>
                        <a:pt x="499674" y="3000"/>
                      </a:lnTo>
                      <a:cubicBezTo>
                        <a:pt x="501565" y="1000"/>
                        <a:pt x="504235" y="0"/>
                        <a:pt x="50690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</p:sp>
            <p:sp>
              <p:nvSpPr>
                <p:cNvPr id="14" name="person-male-shape_36183"/>
                <p:cNvSpPr>
                  <a:spLocks noChangeAspect="1"/>
                </p:cNvSpPr>
                <p:nvPr/>
              </p:nvSpPr>
              <p:spPr bwMode="auto">
                <a:xfrm>
                  <a:off x="3908" y="8284"/>
                  <a:ext cx="780" cy="960"/>
                </a:xfrm>
                <a:custGeom>
                  <a:avLst/>
                  <a:gdLst>
                    <a:gd name="connsiteX0" fmla="*/ 351932 w 473547"/>
                    <a:gd name="connsiteY0" fmla="*/ 309816 h 582783"/>
                    <a:gd name="connsiteX1" fmla="*/ 473547 w 473547"/>
                    <a:gd name="connsiteY1" fmla="*/ 581708 h 582783"/>
                    <a:gd name="connsiteX2" fmla="*/ 236773 w 473547"/>
                    <a:gd name="connsiteY2" fmla="*/ 582783 h 582783"/>
                    <a:gd name="connsiteX3" fmla="*/ 0 w 473547"/>
                    <a:gd name="connsiteY3" fmla="*/ 582783 h 582783"/>
                    <a:gd name="connsiteX4" fmla="*/ 121615 w 473547"/>
                    <a:gd name="connsiteY4" fmla="*/ 310891 h 582783"/>
                    <a:gd name="connsiteX5" fmla="*/ 131302 w 473547"/>
                    <a:gd name="connsiteY5" fmla="*/ 311965 h 582783"/>
                    <a:gd name="connsiteX6" fmla="*/ 190495 w 473547"/>
                    <a:gd name="connsiteY6" fmla="*/ 392566 h 582783"/>
                    <a:gd name="connsiteX7" fmla="*/ 236773 w 473547"/>
                    <a:gd name="connsiteY7" fmla="*/ 357102 h 582783"/>
                    <a:gd name="connsiteX8" fmla="*/ 236773 w 473547"/>
                    <a:gd name="connsiteY8" fmla="*/ 356027 h 582783"/>
                    <a:gd name="connsiteX9" fmla="*/ 281976 w 473547"/>
                    <a:gd name="connsiteY9" fmla="*/ 392566 h 582783"/>
                    <a:gd name="connsiteX10" fmla="*/ 342245 w 473547"/>
                    <a:gd name="connsiteY10" fmla="*/ 310891 h 582783"/>
                    <a:gd name="connsiteX11" fmla="*/ 351932 w 473547"/>
                    <a:gd name="connsiteY11" fmla="*/ 309816 h 582783"/>
                    <a:gd name="connsiteX12" fmla="*/ 204461 w 473547"/>
                    <a:gd name="connsiteY12" fmla="*/ 105551 h 582783"/>
                    <a:gd name="connsiteX13" fmla="*/ 106563 w 473547"/>
                    <a:gd name="connsiteY13" fmla="*/ 153925 h 582783"/>
                    <a:gd name="connsiteX14" fmla="*/ 106563 w 473547"/>
                    <a:gd name="connsiteY14" fmla="*/ 163600 h 582783"/>
                    <a:gd name="connsiteX15" fmla="*/ 237811 w 473547"/>
                    <a:gd name="connsiteY15" fmla="*/ 314096 h 582783"/>
                    <a:gd name="connsiteX16" fmla="*/ 371210 w 473547"/>
                    <a:gd name="connsiteY16" fmla="*/ 163600 h 582783"/>
                    <a:gd name="connsiteX17" fmla="*/ 371210 w 473547"/>
                    <a:gd name="connsiteY17" fmla="*/ 155000 h 582783"/>
                    <a:gd name="connsiteX18" fmla="*/ 204461 w 473547"/>
                    <a:gd name="connsiteY18" fmla="*/ 105551 h 582783"/>
                    <a:gd name="connsiteX19" fmla="*/ 261075 w 473547"/>
                    <a:gd name="connsiteY19" fmla="*/ 203 h 582783"/>
                    <a:gd name="connsiteX20" fmla="*/ 331405 w 473547"/>
                    <a:gd name="connsiteY20" fmla="*/ 17403 h 582783"/>
                    <a:gd name="connsiteX21" fmla="*/ 390574 w 473547"/>
                    <a:gd name="connsiteY21" fmla="*/ 147475 h 582783"/>
                    <a:gd name="connsiteX22" fmla="*/ 390574 w 473547"/>
                    <a:gd name="connsiteY22" fmla="*/ 151775 h 582783"/>
                    <a:gd name="connsiteX23" fmla="*/ 401332 w 473547"/>
                    <a:gd name="connsiteY23" fmla="*/ 166824 h 582783"/>
                    <a:gd name="connsiteX24" fmla="*/ 399180 w 473547"/>
                    <a:gd name="connsiteY24" fmla="*/ 192624 h 582783"/>
                    <a:gd name="connsiteX25" fmla="*/ 385195 w 473547"/>
                    <a:gd name="connsiteY25" fmla="*/ 206599 h 582783"/>
                    <a:gd name="connsiteX26" fmla="*/ 237811 w 473547"/>
                    <a:gd name="connsiteY26" fmla="*/ 334521 h 582783"/>
                    <a:gd name="connsiteX27" fmla="*/ 91502 w 473547"/>
                    <a:gd name="connsiteY27" fmla="*/ 205524 h 582783"/>
                    <a:gd name="connsiteX28" fmla="*/ 77516 w 473547"/>
                    <a:gd name="connsiteY28" fmla="*/ 192624 h 582783"/>
                    <a:gd name="connsiteX29" fmla="*/ 75365 w 473547"/>
                    <a:gd name="connsiteY29" fmla="*/ 165749 h 582783"/>
                    <a:gd name="connsiteX30" fmla="*/ 86123 w 473547"/>
                    <a:gd name="connsiteY30" fmla="*/ 150700 h 582783"/>
                    <a:gd name="connsiteX31" fmla="*/ 87199 w 473547"/>
                    <a:gd name="connsiteY31" fmla="*/ 146400 h 582783"/>
                    <a:gd name="connsiteX32" fmla="*/ 176490 w 473547"/>
                    <a:gd name="connsiteY32" fmla="*/ 16328 h 582783"/>
                    <a:gd name="connsiteX33" fmla="*/ 194779 w 473547"/>
                    <a:gd name="connsiteY33" fmla="*/ 18478 h 582783"/>
                    <a:gd name="connsiteX34" fmla="*/ 204461 w 473547"/>
                    <a:gd name="connsiteY34" fmla="*/ 8803 h 582783"/>
                    <a:gd name="connsiteX35" fmla="*/ 261075 w 473547"/>
                    <a:gd name="connsiteY35" fmla="*/ 203 h 582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473547" h="582783">
                      <a:moveTo>
                        <a:pt x="351932" y="309816"/>
                      </a:moveTo>
                      <a:cubicBezTo>
                        <a:pt x="466013" y="325936"/>
                        <a:pt x="473547" y="581708"/>
                        <a:pt x="473547" y="581708"/>
                      </a:cubicBezTo>
                      <a:lnTo>
                        <a:pt x="236773" y="582783"/>
                      </a:lnTo>
                      <a:lnTo>
                        <a:pt x="0" y="582783"/>
                      </a:lnTo>
                      <a:cubicBezTo>
                        <a:pt x="0" y="582783"/>
                        <a:pt x="7534" y="327011"/>
                        <a:pt x="121615" y="310891"/>
                      </a:cubicBezTo>
                      <a:cubicBezTo>
                        <a:pt x="124844" y="309816"/>
                        <a:pt x="128073" y="310891"/>
                        <a:pt x="131302" y="311965"/>
                      </a:cubicBezTo>
                      <a:lnTo>
                        <a:pt x="190495" y="392566"/>
                      </a:lnTo>
                      <a:lnTo>
                        <a:pt x="236773" y="357102"/>
                      </a:lnTo>
                      <a:lnTo>
                        <a:pt x="236773" y="356027"/>
                      </a:lnTo>
                      <a:lnTo>
                        <a:pt x="281976" y="392566"/>
                      </a:lnTo>
                      <a:lnTo>
                        <a:pt x="342245" y="310891"/>
                      </a:lnTo>
                      <a:cubicBezTo>
                        <a:pt x="345474" y="310891"/>
                        <a:pt x="348703" y="309816"/>
                        <a:pt x="351932" y="309816"/>
                      </a:cubicBezTo>
                      <a:close/>
                      <a:moveTo>
                        <a:pt x="204461" y="105551"/>
                      </a:moveTo>
                      <a:cubicBezTo>
                        <a:pt x="198006" y="118450"/>
                        <a:pt x="137761" y="142100"/>
                        <a:pt x="106563" y="153925"/>
                      </a:cubicBezTo>
                      <a:cubicBezTo>
                        <a:pt x="106563" y="157150"/>
                        <a:pt x="106563" y="160375"/>
                        <a:pt x="106563" y="163600"/>
                      </a:cubicBezTo>
                      <a:cubicBezTo>
                        <a:pt x="106563" y="234548"/>
                        <a:pt x="162505" y="314096"/>
                        <a:pt x="237811" y="314096"/>
                      </a:cubicBezTo>
                      <a:cubicBezTo>
                        <a:pt x="313116" y="314096"/>
                        <a:pt x="371210" y="232398"/>
                        <a:pt x="371210" y="163600"/>
                      </a:cubicBezTo>
                      <a:cubicBezTo>
                        <a:pt x="371210" y="160375"/>
                        <a:pt x="371210" y="158225"/>
                        <a:pt x="371210" y="155000"/>
                      </a:cubicBezTo>
                      <a:cubicBezTo>
                        <a:pt x="328178" y="149625"/>
                        <a:pt x="232431" y="133500"/>
                        <a:pt x="204461" y="105551"/>
                      </a:cubicBezTo>
                      <a:close/>
                      <a:moveTo>
                        <a:pt x="261075" y="203"/>
                      </a:moveTo>
                      <a:cubicBezTo>
                        <a:pt x="282456" y="1278"/>
                        <a:pt x="306124" y="6653"/>
                        <a:pt x="331405" y="17403"/>
                      </a:cubicBezTo>
                      <a:cubicBezTo>
                        <a:pt x="378740" y="37827"/>
                        <a:pt x="389498" y="86201"/>
                        <a:pt x="390574" y="147475"/>
                      </a:cubicBezTo>
                      <a:cubicBezTo>
                        <a:pt x="390574" y="148550"/>
                        <a:pt x="390574" y="149625"/>
                        <a:pt x="390574" y="151775"/>
                      </a:cubicBezTo>
                      <a:cubicBezTo>
                        <a:pt x="397029" y="153925"/>
                        <a:pt x="401332" y="159300"/>
                        <a:pt x="401332" y="166824"/>
                      </a:cubicBezTo>
                      <a:lnTo>
                        <a:pt x="399180" y="192624"/>
                      </a:lnTo>
                      <a:cubicBezTo>
                        <a:pt x="398105" y="200149"/>
                        <a:pt x="392726" y="205524"/>
                        <a:pt x="385195" y="206599"/>
                      </a:cubicBezTo>
                      <a:cubicBezTo>
                        <a:pt x="367982" y="273247"/>
                        <a:pt x="309889" y="334521"/>
                        <a:pt x="237811" y="334521"/>
                      </a:cubicBezTo>
                      <a:cubicBezTo>
                        <a:pt x="165732" y="334521"/>
                        <a:pt x="108715" y="272172"/>
                        <a:pt x="91502" y="205524"/>
                      </a:cubicBezTo>
                      <a:cubicBezTo>
                        <a:pt x="83971" y="205524"/>
                        <a:pt x="78592" y="200149"/>
                        <a:pt x="77516" y="192624"/>
                      </a:cubicBezTo>
                      <a:lnTo>
                        <a:pt x="75365" y="165749"/>
                      </a:lnTo>
                      <a:cubicBezTo>
                        <a:pt x="74289" y="159300"/>
                        <a:pt x="79668" y="152850"/>
                        <a:pt x="86123" y="150700"/>
                      </a:cubicBezTo>
                      <a:cubicBezTo>
                        <a:pt x="87199" y="149625"/>
                        <a:pt x="87199" y="147475"/>
                        <a:pt x="87199" y="146400"/>
                      </a:cubicBezTo>
                      <a:cubicBezTo>
                        <a:pt x="81820" y="93726"/>
                        <a:pt x="105487" y="27077"/>
                        <a:pt x="176490" y="16328"/>
                      </a:cubicBezTo>
                      <a:cubicBezTo>
                        <a:pt x="180793" y="15253"/>
                        <a:pt x="192627" y="19553"/>
                        <a:pt x="194779" y="18478"/>
                      </a:cubicBezTo>
                      <a:cubicBezTo>
                        <a:pt x="196930" y="16328"/>
                        <a:pt x="202309" y="9878"/>
                        <a:pt x="204461" y="8803"/>
                      </a:cubicBezTo>
                      <a:cubicBezTo>
                        <a:pt x="220598" y="2353"/>
                        <a:pt x="239693" y="-872"/>
                        <a:pt x="261075" y="20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</p:sp>
            <p:sp>
              <p:nvSpPr>
                <p:cNvPr id="16" name="mechanic-tools_80758"/>
                <p:cNvSpPr>
                  <a:spLocks noChangeAspect="1"/>
                </p:cNvSpPr>
                <p:nvPr/>
              </p:nvSpPr>
              <p:spPr bwMode="auto">
                <a:xfrm>
                  <a:off x="10814" y="8283"/>
                  <a:ext cx="960" cy="935"/>
                </a:xfrm>
                <a:custGeom>
                  <a:avLst/>
                  <a:gdLst>
                    <a:gd name="T0" fmla="*/ 278945 h 440259"/>
                    <a:gd name="T1" fmla="*/ 278945 h 440259"/>
                    <a:gd name="T2" fmla="*/ 278945 h 440259"/>
                    <a:gd name="T3" fmla="*/ 278945 h 440259"/>
                    <a:gd name="T4" fmla="*/ 278945 h 440259"/>
                    <a:gd name="T5" fmla="*/ 278945 h 440259"/>
                    <a:gd name="T6" fmla="*/ 278945 h 440259"/>
                    <a:gd name="T7" fmla="*/ 278945 h 440259"/>
                    <a:gd name="T8" fmla="*/ 278945 h 440259"/>
                    <a:gd name="T9" fmla="*/ 278945 h 440259"/>
                    <a:gd name="T10" fmla="*/ 278945 h 440259"/>
                    <a:gd name="T11" fmla="*/ 278945 h 440259"/>
                    <a:gd name="T12" fmla="*/ 278945 h 440259"/>
                    <a:gd name="T13" fmla="*/ 278945 h 440259"/>
                    <a:gd name="T14" fmla="*/ 278945 h 440259"/>
                    <a:gd name="T15" fmla="*/ 278945 h 440259"/>
                    <a:gd name="T16" fmla="*/ 278945 h 440259"/>
                    <a:gd name="T17" fmla="*/ 278945 h 440259"/>
                    <a:gd name="T18" fmla="*/ 278945 h 440259"/>
                    <a:gd name="T19" fmla="*/ 278945 h 440259"/>
                    <a:gd name="T20" fmla="*/ 278945 h 440259"/>
                    <a:gd name="T21" fmla="*/ 278945 h 440259"/>
                    <a:gd name="T22" fmla="*/ 278945 h 440259"/>
                    <a:gd name="T23" fmla="*/ 278945 h 440259"/>
                    <a:gd name="T24" fmla="*/ 278945 h 440259"/>
                    <a:gd name="T25" fmla="*/ 278945 h 440259"/>
                    <a:gd name="T26" fmla="*/ 278945 h 440259"/>
                    <a:gd name="T27" fmla="*/ 278945 h 440259"/>
                    <a:gd name="T28" fmla="*/ 278945 h 440259"/>
                    <a:gd name="T29" fmla="*/ 278945 h 440259"/>
                    <a:gd name="T30" fmla="*/ 278945 h 440259"/>
                    <a:gd name="T31" fmla="*/ 278945 h 440259"/>
                    <a:gd name="T32" fmla="*/ 278945 h 440259"/>
                    <a:gd name="T33" fmla="*/ 278945 h 440259"/>
                    <a:gd name="T34" fmla="*/ 278945 h 440259"/>
                    <a:gd name="T35" fmla="*/ 278945 h 440259"/>
                    <a:gd name="T36" fmla="*/ 278945 h 440259"/>
                    <a:gd name="T37" fmla="*/ 278945 h 440259"/>
                    <a:gd name="T38" fmla="*/ 278945 h 440259"/>
                    <a:gd name="T39" fmla="*/ 278945 h 440259"/>
                    <a:gd name="T40" fmla="*/ 278945 h 440259"/>
                    <a:gd name="T41" fmla="*/ 278945 h 440259"/>
                    <a:gd name="T42" fmla="*/ 278945 h 440259"/>
                    <a:gd name="T43" fmla="*/ 278945 h 440259"/>
                    <a:gd name="T44" fmla="*/ 278945 h 440259"/>
                    <a:gd name="T45" fmla="*/ 278945 h 440259"/>
                    <a:gd name="T46" fmla="*/ 278945 h 440259"/>
                    <a:gd name="T47" fmla="*/ 278945 h 440259"/>
                    <a:gd name="T48" fmla="*/ 278945 h 440259"/>
                    <a:gd name="T49" fmla="*/ 278945 h 440259"/>
                    <a:gd name="T50" fmla="*/ 278945 h 440259"/>
                    <a:gd name="T51" fmla="*/ 278945 h 440259"/>
                    <a:gd name="T52" fmla="*/ 278945 h 440259"/>
                    <a:gd name="T53" fmla="*/ 278945 h 440259"/>
                    <a:gd name="T54" fmla="*/ 278945 h 440259"/>
                    <a:gd name="T55" fmla="*/ 278945 h 440259"/>
                    <a:gd name="T56" fmla="*/ 278945 h 440259"/>
                    <a:gd name="T57" fmla="*/ 278945 h 440259"/>
                    <a:gd name="T58" fmla="*/ 278945 h 440259"/>
                    <a:gd name="T59" fmla="*/ 278945 h 440259"/>
                    <a:gd name="T60" fmla="*/ 278945 h 440259"/>
                    <a:gd name="T61" fmla="*/ 278945 h 440259"/>
                    <a:gd name="T62" fmla="*/ 88862 h 440259"/>
                    <a:gd name="T63" fmla="*/ 88862 h 440259"/>
                    <a:gd name="T64" fmla="*/ 278945 h 440259"/>
                    <a:gd name="T65" fmla="*/ 278945 h 440259"/>
                    <a:gd name="T66" fmla="*/ 278945 h 440259"/>
                    <a:gd name="T67" fmla="*/ 278945 h 440259"/>
                    <a:gd name="T68" fmla="*/ 278945 h 440259"/>
                    <a:gd name="T69" fmla="*/ 278945 h 440259"/>
                    <a:gd name="T70" fmla="*/ 278945 h 440259"/>
                    <a:gd name="T71" fmla="*/ 278945 h 440259"/>
                    <a:gd name="T72" fmla="*/ 278945 h 440259"/>
                    <a:gd name="T73" fmla="*/ 278945 h 440259"/>
                    <a:gd name="T74" fmla="*/ 278945 h 440259"/>
                    <a:gd name="T75" fmla="*/ 278945 h 4402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874" h="3779">
                      <a:moveTo>
                        <a:pt x="2715" y="2098"/>
                      </a:moveTo>
                      <a:cubicBezTo>
                        <a:pt x="2687" y="2070"/>
                        <a:pt x="2650" y="2054"/>
                        <a:pt x="2610" y="2054"/>
                      </a:cubicBezTo>
                      <a:cubicBezTo>
                        <a:pt x="2571" y="2054"/>
                        <a:pt x="2533" y="2070"/>
                        <a:pt x="2505" y="2098"/>
                      </a:cubicBezTo>
                      <a:lnTo>
                        <a:pt x="2376" y="2227"/>
                      </a:lnTo>
                      <a:lnTo>
                        <a:pt x="2187" y="2037"/>
                      </a:lnTo>
                      <a:lnTo>
                        <a:pt x="2767" y="1457"/>
                      </a:lnTo>
                      <a:cubicBezTo>
                        <a:pt x="2860" y="1498"/>
                        <a:pt x="2962" y="1519"/>
                        <a:pt x="3067" y="1519"/>
                      </a:cubicBezTo>
                      <a:lnTo>
                        <a:pt x="3067" y="1519"/>
                      </a:lnTo>
                      <a:cubicBezTo>
                        <a:pt x="3270" y="1519"/>
                        <a:pt x="3461" y="1440"/>
                        <a:pt x="3605" y="1296"/>
                      </a:cubicBezTo>
                      <a:cubicBezTo>
                        <a:pt x="3801" y="1099"/>
                        <a:pt x="3874" y="811"/>
                        <a:pt x="3796" y="545"/>
                      </a:cubicBezTo>
                      <a:cubicBezTo>
                        <a:pt x="3791" y="529"/>
                        <a:pt x="3779" y="517"/>
                        <a:pt x="3763" y="513"/>
                      </a:cubicBezTo>
                      <a:cubicBezTo>
                        <a:pt x="3747" y="509"/>
                        <a:pt x="3731" y="514"/>
                        <a:pt x="3719" y="525"/>
                      </a:cubicBezTo>
                      <a:lnTo>
                        <a:pt x="3241" y="1005"/>
                      </a:lnTo>
                      <a:cubicBezTo>
                        <a:pt x="3212" y="994"/>
                        <a:pt x="3140" y="954"/>
                        <a:pt x="3006" y="820"/>
                      </a:cubicBezTo>
                      <a:cubicBezTo>
                        <a:pt x="2872" y="687"/>
                        <a:pt x="2832" y="615"/>
                        <a:pt x="2821" y="586"/>
                      </a:cubicBezTo>
                      <a:lnTo>
                        <a:pt x="3299" y="106"/>
                      </a:lnTo>
                      <a:cubicBezTo>
                        <a:pt x="3310" y="95"/>
                        <a:pt x="3315" y="78"/>
                        <a:pt x="3311" y="63"/>
                      </a:cubicBezTo>
                      <a:cubicBezTo>
                        <a:pt x="3307" y="47"/>
                        <a:pt x="3295" y="35"/>
                        <a:pt x="3279" y="30"/>
                      </a:cubicBezTo>
                      <a:cubicBezTo>
                        <a:pt x="3210" y="10"/>
                        <a:pt x="3139" y="0"/>
                        <a:pt x="3067" y="0"/>
                      </a:cubicBezTo>
                      <a:cubicBezTo>
                        <a:pt x="2864" y="0"/>
                        <a:pt x="2673" y="79"/>
                        <a:pt x="2529" y="223"/>
                      </a:cubicBezTo>
                      <a:cubicBezTo>
                        <a:pt x="2304" y="449"/>
                        <a:pt x="2251" y="783"/>
                        <a:pt x="2369" y="1059"/>
                      </a:cubicBezTo>
                      <a:lnTo>
                        <a:pt x="1789" y="1639"/>
                      </a:lnTo>
                      <a:lnTo>
                        <a:pt x="1195" y="1046"/>
                      </a:lnTo>
                      <a:cubicBezTo>
                        <a:pt x="1195" y="1045"/>
                        <a:pt x="1194" y="1044"/>
                        <a:pt x="1194" y="1043"/>
                      </a:cubicBezTo>
                      <a:lnTo>
                        <a:pt x="922" y="577"/>
                      </a:lnTo>
                      <a:cubicBezTo>
                        <a:pt x="918" y="569"/>
                        <a:pt x="911" y="562"/>
                        <a:pt x="904" y="557"/>
                      </a:cubicBezTo>
                      <a:lnTo>
                        <a:pt x="446" y="239"/>
                      </a:lnTo>
                      <a:cubicBezTo>
                        <a:pt x="420" y="222"/>
                        <a:pt x="386" y="225"/>
                        <a:pt x="364" y="247"/>
                      </a:cubicBezTo>
                      <a:lnTo>
                        <a:pt x="160" y="451"/>
                      </a:lnTo>
                      <a:cubicBezTo>
                        <a:pt x="139" y="472"/>
                        <a:pt x="136" y="507"/>
                        <a:pt x="153" y="532"/>
                      </a:cubicBezTo>
                      <a:lnTo>
                        <a:pt x="471" y="990"/>
                      </a:lnTo>
                      <a:cubicBezTo>
                        <a:pt x="476" y="997"/>
                        <a:pt x="483" y="1004"/>
                        <a:pt x="491" y="1009"/>
                      </a:cubicBezTo>
                      <a:lnTo>
                        <a:pt x="956" y="1280"/>
                      </a:lnTo>
                      <a:cubicBezTo>
                        <a:pt x="957" y="1281"/>
                        <a:pt x="959" y="1281"/>
                        <a:pt x="960" y="1282"/>
                      </a:cubicBezTo>
                      <a:lnTo>
                        <a:pt x="1553" y="1875"/>
                      </a:lnTo>
                      <a:lnTo>
                        <a:pt x="1107" y="2322"/>
                      </a:lnTo>
                      <a:cubicBezTo>
                        <a:pt x="1013" y="2282"/>
                        <a:pt x="911" y="2261"/>
                        <a:pt x="807" y="2261"/>
                      </a:cubicBezTo>
                      <a:cubicBezTo>
                        <a:pt x="603" y="2261"/>
                        <a:pt x="412" y="2340"/>
                        <a:pt x="269" y="2484"/>
                      </a:cubicBezTo>
                      <a:cubicBezTo>
                        <a:pt x="73" y="2680"/>
                        <a:pt x="0" y="2968"/>
                        <a:pt x="78" y="3235"/>
                      </a:cubicBezTo>
                      <a:cubicBezTo>
                        <a:pt x="82" y="3250"/>
                        <a:pt x="95" y="3262"/>
                        <a:pt x="111" y="3266"/>
                      </a:cubicBezTo>
                      <a:cubicBezTo>
                        <a:pt x="126" y="3270"/>
                        <a:pt x="143" y="3265"/>
                        <a:pt x="154" y="3254"/>
                      </a:cubicBezTo>
                      <a:lnTo>
                        <a:pt x="633" y="2774"/>
                      </a:lnTo>
                      <a:cubicBezTo>
                        <a:pt x="661" y="2786"/>
                        <a:pt x="734" y="2826"/>
                        <a:pt x="867" y="2959"/>
                      </a:cubicBezTo>
                      <a:cubicBezTo>
                        <a:pt x="1001" y="3092"/>
                        <a:pt x="1041" y="3165"/>
                        <a:pt x="1053" y="3193"/>
                      </a:cubicBezTo>
                      <a:lnTo>
                        <a:pt x="575" y="3673"/>
                      </a:lnTo>
                      <a:cubicBezTo>
                        <a:pt x="563" y="3685"/>
                        <a:pt x="559" y="3701"/>
                        <a:pt x="563" y="3717"/>
                      </a:cubicBezTo>
                      <a:cubicBezTo>
                        <a:pt x="567" y="3732"/>
                        <a:pt x="579" y="3745"/>
                        <a:pt x="594" y="3749"/>
                      </a:cubicBezTo>
                      <a:cubicBezTo>
                        <a:pt x="663" y="3769"/>
                        <a:pt x="735" y="3779"/>
                        <a:pt x="807" y="3779"/>
                      </a:cubicBezTo>
                      <a:cubicBezTo>
                        <a:pt x="1010" y="3779"/>
                        <a:pt x="1201" y="3700"/>
                        <a:pt x="1344" y="3556"/>
                      </a:cubicBezTo>
                      <a:cubicBezTo>
                        <a:pt x="1488" y="3413"/>
                        <a:pt x="1566" y="3222"/>
                        <a:pt x="1566" y="3019"/>
                      </a:cubicBezTo>
                      <a:cubicBezTo>
                        <a:pt x="1566" y="2914"/>
                        <a:pt x="1545" y="2813"/>
                        <a:pt x="1505" y="2720"/>
                      </a:cubicBezTo>
                      <a:lnTo>
                        <a:pt x="1951" y="2273"/>
                      </a:lnTo>
                      <a:lnTo>
                        <a:pt x="2140" y="2462"/>
                      </a:lnTo>
                      <a:lnTo>
                        <a:pt x="2011" y="2591"/>
                      </a:lnTo>
                      <a:cubicBezTo>
                        <a:pt x="1983" y="2619"/>
                        <a:pt x="1968" y="2657"/>
                        <a:pt x="1968" y="2697"/>
                      </a:cubicBezTo>
                      <a:cubicBezTo>
                        <a:pt x="1968" y="2736"/>
                        <a:pt x="1983" y="2774"/>
                        <a:pt x="2011" y="2802"/>
                      </a:cubicBezTo>
                      <a:lnTo>
                        <a:pt x="2923" y="3713"/>
                      </a:lnTo>
                      <a:cubicBezTo>
                        <a:pt x="2951" y="3741"/>
                        <a:pt x="2988" y="3757"/>
                        <a:pt x="3028" y="3757"/>
                      </a:cubicBezTo>
                      <a:cubicBezTo>
                        <a:pt x="3068" y="3757"/>
                        <a:pt x="3105" y="3741"/>
                        <a:pt x="3133" y="3713"/>
                      </a:cubicBezTo>
                      <a:lnTo>
                        <a:pt x="3627" y="3219"/>
                      </a:lnTo>
                      <a:cubicBezTo>
                        <a:pt x="3655" y="3191"/>
                        <a:pt x="3670" y="3154"/>
                        <a:pt x="3670" y="3114"/>
                      </a:cubicBezTo>
                      <a:cubicBezTo>
                        <a:pt x="3670" y="3074"/>
                        <a:pt x="3655" y="3037"/>
                        <a:pt x="3627" y="3009"/>
                      </a:cubicBezTo>
                      <a:lnTo>
                        <a:pt x="2715" y="2098"/>
                      </a:lnTo>
                      <a:close/>
                      <a:moveTo>
                        <a:pt x="3038" y="3389"/>
                      </a:moveTo>
                      <a:cubicBezTo>
                        <a:pt x="3006" y="3421"/>
                        <a:pt x="2953" y="3421"/>
                        <a:pt x="2920" y="3389"/>
                      </a:cubicBezTo>
                      <a:lnTo>
                        <a:pt x="2336" y="2804"/>
                      </a:lnTo>
                      <a:cubicBezTo>
                        <a:pt x="2303" y="2772"/>
                        <a:pt x="2303" y="2719"/>
                        <a:pt x="2336" y="2686"/>
                      </a:cubicBezTo>
                      <a:cubicBezTo>
                        <a:pt x="2368" y="2654"/>
                        <a:pt x="2421" y="2654"/>
                        <a:pt x="2453" y="2686"/>
                      </a:cubicBezTo>
                      <a:lnTo>
                        <a:pt x="3038" y="3271"/>
                      </a:lnTo>
                      <a:cubicBezTo>
                        <a:pt x="3071" y="3304"/>
                        <a:pt x="3071" y="3356"/>
                        <a:pt x="3038" y="3389"/>
                      </a:cubicBezTo>
                      <a:close/>
                      <a:moveTo>
                        <a:pt x="3303" y="3124"/>
                      </a:moveTo>
                      <a:cubicBezTo>
                        <a:pt x="3270" y="3157"/>
                        <a:pt x="3218" y="3157"/>
                        <a:pt x="3185" y="3124"/>
                      </a:cubicBezTo>
                      <a:lnTo>
                        <a:pt x="2600" y="2539"/>
                      </a:lnTo>
                      <a:cubicBezTo>
                        <a:pt x="2568" y="2507"/>
                        <a:pt x="2568" y="2454"/>
                        <a:pt x="2600" y="2422"/>
                      </a:cubicBezTo>
                      <a:cubicBezTo>
                        <a:pt x="2633" y="2389"/>
                        <a:pt x="2685" y="2389"/>
                        <a:pt x="2718" y="2422"/>
                      </a:cubicBezTo>
                      <a:lnTo>
                        <a:pt x="3303" y="3007"/>
                      </a:lnTo>
                      <a:cubicBezTo>
                        <a:pt x="3335" y="3039"/>
                        <a:pt x="3335" y="3092"/>
                        <a:pt x="3303" y="31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</p:sp>
            <p:sp>
              <p:nvSpPr>
                <p:cNvPr id="17" name="clock_2306"/>
                <p:cNvSpPr>
                  <a:spLocks noChangeAspect="1"/>
                </p:cNvSpPr>
                <p:nvPr/>
              </p:nvSpPr>
              <p:spPr bwMode="auto">
                <a:xfrm>
                  <a:off x="14322" y="8283"/>
                  <a:ext cx="921" cy="960"/>
                </a:xfrm>
                <a:custGeom>
                  <a:avLst/>
                  <a:gdLst>
                    <a:gd name="connsiteX0" fmla="*/ 269448 w 539694"/>
                    <a:gd name="connsiteY0" fmla="*/ 141875 h 562525"/>
                    <a:gd name="connsiteX1" fmla="*/ 293988 w 539694"/>
                    <a:gd name="connsiteY1" fmla="*/ 167673 h 562525"/>
                    <a:gd name="connsiteX2" fmla="*/ 293988 w 539694"/>
                    <a:gd name="connsiteY2" fmla="*/ 279892 h 562525"/>
                    <a:gd name="connsiteX3" fmla="*/ 407648 w 539694"/>
                    <a:gd name="connsiteY3" fmla="*/ 279892 h 562525"/>
                    <a:gd name="connsiteX4" fmla="*/ 432188 w 539694"/>
                    <a:gd name="connsiteY4" fmla="*/ 305689 h 562525"/>
                    <a:gd name="connsiteX5" fmla="*/ 407648 w 539694"/>
                    <a:gd name="connsiteY5" fmla="*/ 330197 h 562525"/>
                    <a:gd name="connsiteX6" fmla="*/ 293988 w 539694"/>
                    <a:gd name="connsiteY6" fmla="*/ 330197 h 562525"/>
                    <a:gd name="connsiteX7" fmla="*/ 243616 w 539694"/>
                    <a:gd name="connsiteY7" fmla="*/ 330197 h 562525"/>
                    <a:gd name="connsiteX8" fmla="*/ 243616 w 539694"/>
                    <a:gd name="connsiteY8" fmla="*/ 279892 h 562525"/>
                    <a:gd name="connsiteX9" fmla="*/ 243616 w 539694"/>
                    <a:gd name="connsiteY9" fmla="*/ 167673 h 562525"/>
                    <a:gd name="connsiteX10" fmla="*/ 269448 w 539694"/>
                    <a:gd name="connsiteY10" fmla="*/ 141875 h 562525"/>
                    <a:gd name="connsiteX11" fmla="*/ 269448 w 539694"/>
                    <a:gd name="connsiteY11" fmla="*/ 117368 h 562525"/>
                    <a:gd name="connsiteX12" fmla="*/ 140290 w 539694"/>
                    <a:gd name="connsiteY12" fmla="*/ 170253 h 562525"/>
                    <a:gd name="connsiteX13" fmla="*/ 87335 w 539694"/>
                    <a:gd name="connsiteY13" fmla="*/ 299240 h 562525"/>
                    <a:gd name="connsiteX14" fmla="*/ 140290 w 539694"/>
                    <a:gd name="connsiteY14" fmla="*/ 426937 h 562525"/>
                    <a:gd name="connsiteX15" fmla="*/ 141581 w 539694"/>
                    <a:gd name="connsiteY15" fmla="*/ 429517 h 562525"/>
                    <a:gd name="connsiteX16" fmla="*/ 151914 w 539694"/>
                    <a:gd name="connsiteY16" fmla="*/ 439836 h 562525"/>
                    <a:gd name="connsiteX17" fmla="*/ 166121 w 539694"/>
                    <a:gd name="connsiteY17" fmla="*/ 448865 h 562525"/>
                    <a:gd name="connsiteX18" fmla="*/ 269448 w 539694"/>
                    <a:gd name="connsiteY18" fmla="*/ 481111 h 562525"/>
                    <a:gd name="connsiteX19" fmla="*/ 374066 w 539694"/>
                    <a:gd name="connsiteY19" fmla="*/ 448865 h 562525"/>
                    <a:gd name="connsiteX20" fmla="*/ 386982 w 539694"/>
                    <a:gd name="connsiteY20" fmla="*/ 439836 h 562525"/>
                    <a:gd name="connsiteX21" fmla="*/ 397315 w 539694"/>
                    <a:gd name="connsiteY21" fmla="*/ 429517 h 562525"/>
                    <a:gd name="connsiteX22" fmla="*/ 399898 w 539694"/>
                    <a:gd name="connsiteY22" fmla="*/ 426937 h 562525"/>
                    <a:gd name="connsiteX23" fmla="*/ 451561 w 539694"/>
                    <a:gd name="connsiteY23" fmla="*/ 299240 h 562525"/>
                    <a:gd name="connsiteX24" fmla="*/ 398606 w 539694"/>
                    <a:gd name="connsiteY24" fmla="*/ 170253 h 562525"/>
                    <a:gd name="connsiteX25" fmla="*/ 269448 w 539694"/>
                    <a:gd name="connsiteY25" fmla="*/ 117368 h 562525"/>
                    <a:gd name="connsiteX26" fmla="*/ 269448 w 539694"/>
                    <a:gd name="connsiteY26" fmla="*/ 56744 h 562525"/>
                    <a:gd name="connsiteX27" fmla="*/ 441229 w 539694"/>
                    <a:gd name="connsiteY27" fmla="*/ 127687 h 562525"/>
                    <a:gd name="connsiteX28" fmla="*/ 441229 w 539694"/>
                    <a:gd name="connsiteY28" fmla="*/ 470792 h 562525"/>
                    <a:gd name="connsiteX29" fmla="*/ 439937 w 539694"/>
                    <a:gd name="connsiteY29" fmla="*/ 473372 h 562525"/>
                    <a:gd name="connsiteX30" fmla="*/ 500642 w 539694"/>
                    <a:gd name="connsiteY30" fmla="*/ 533996 h 562525"/>
                    <a:gd name="connsiteX31" fmla="*/ 472227 w 539694"/>
                    <a:gd name="connsiteY31" fmla="*/ 562373 h 562525"/>
                    <a:gd name="connsiteX32" fmla="*/ 408939 w 539694"/>
                    <a:gd name="connsiteY32" fmla="*/ 499170 h 562525"/>
                    <a:gd name="connsiteX33" fmla="*/ 269448 w 539694"/>
                    <a:gd name="connsiteY33" fmla="*/ 543025 h 562525"/>
                    <a:gd name="connsiteX34" fmla="*/ 131248 w 539694"/>
                    <a:gd name="connsiteY34" fmla="*/ 499170 h 562525"/>
                    <a:gd name="connsiteX35" fmla="*/ 66669 w 539694"/>
                    <a:gd name="connsiteY35" fmla="*/ 562373 h 562525"/>
                    <a:gd name="connsiteX36" fmla="*/ 38254 w 539694"/>
                    <a:gd name="connsiteY36" fmla="*/ 533996 h 562525"/>
                    <a:gd name="connsiteX37" fmla="*/ 98959 w 539694"/>
                    <a:gd name="connsiteY37" fmla="*/ 473372 h 562525"/>
                    <a:gd name="connsiteX38" fmla="*/ 97667 w 539694"/>
                    <a:gd name="connsiteY38" fmla="*/ 470792 h 562525"/>
                    <a:gd name="connsiteX39" fmla="*/ 97667 w 539694"/>
                    <a:gd name="connsiteY39" fmla="*/ 127687 h 562525"/>
                    <a:gd name="connsiteX40" fmla="*/ 269448 w 539694"/>
                    <a:gd name="connsiteY40" fmla="*/ 56744 h 562525"/>
                    <a:gd name="connsiteX41" fmla="*/ 445072 w 539694"/>
                    <a:gd name="connsiteY41" fmla="*/ 9112 h 562525"/>
                    <a:gd name="connsiteX42" fmla="*/ 512238 w 539694"/>
                    <a:gd name="connsiteY42" fmla="*/ 37486 h 562525"/>
                    <a:gd name="connsiteX43" fmla="*/ 514821 w 539694"/>
                    <a:gd name="connsiteY43" fmla="*/ 167746 h 562525"/>
                    <a:gd name="connsiteX44" fmla="*/ 374031 w 539694"/>
                    <a:gd name="connsiteY44" fmla="*/ 40065 h 562525"/>
                    <a:gd name="connsiteX45" fmla="*/ 377906 w 539694"/>
                    <a:gd name="connsiteY45" fmla="*/ 37486 h 562525"/>
                    <a:gd name="connsiteX46" fmla="*/ 445072 w 539694"/>
                    <a:gd name="connsiteY46" fmla="*/ 9112 h 562525"/>
                    <a:gd name="connsiteX47" fmla="*/ 95117 w 539694"/>
                    <a:gd name="connsiteY47" fmla="*/ 0 h 562525"/>
                    <a:gd name="connsiteX48" fmla="*/ 160991 w 539694"/>
                    <a:gd name="connsiteY48" fmla="*/ 27084 h 562525"/>
                    <a:gd name="connsiteX49" fmla="*/ 164866 w 539694"/>
                    <a:gd name="connsiteY49" fmla="*/ 30953 h 562525"/>
                    <a:gd name="connsiteX50" fmla="*/ 25368 w 539694"/>
                    <a:gd name="connsiteY50" fmla="*/ 158634 h 562525"/>
                    <a:gd name="connsiteX51" fmla="*/ 27951 w 539694"/>
                    <a:gd name="connsiteY51" fmla="*/ 27084 h 562525"/>
                    <a:gd name="connsiteX52" fmla="*/ 95117 w 539694"/>
                    <a:gd name="connsiteY52" fmla="*/ 0 h 562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539694" h="562525">
                      <a:moveTo>
                        <a:pt x="269448" y="141875"/>
                      </a:moveTo>
                      <a:cubicBezTo>
                        <a:pt x="283655" y="141875"/>
                        <a:pt x="293988" y="153484"/>
                        <a:pt x="293988" y="167673"/>
                      </a:cubicBezTo>
                      <a:lnTo>
                        <a:pt x="293988" y="279892"/>
                      </a:lnTo>
                      <a:lnTo>
                        <a:pt x="407648" y="279892"/>
                      </a:lnTo>
                      <a:cubicBezTo>
                        <a:pt x="420563" y="279892"/>
                        <a:pt x="432188" y="291500"/>
                        <a:pt x="432188" y="305689"/>
                      </a:cubicBezTo>
                      <a:cubicBezTo>
                        <a:pt x="432188" y="319878"/>
                        <a:pt x="420563" y="330197"/>
                        <a:pt x="407648" y="330197"/>
                      </a:cubicBezTo>
                      <a:lnTo>
                        <a:pt x="293988" y="330197"/>
                      </a:lnTo>
                      <a:lnTo>
                        <a:pt x="243616" y="330197"/>
                      </a:lnTo>
                      <a:lnTo>
                        <a:pt x="243616" y="279892"/>
                      </a:lnTo>
                      <a:lnTo>
                        <a:pt x="243616" y="167673"/>
                      </a:lnTo>
                      <a:cubicBezTo>
                        <a:pt x="243616" y="153484"/>
                        <a:pt x="255241" y="141875"/>
                        <a:pt x="269448" y="141875"/>
                      </a:cubicBezTo>
                      <a:close/>
                      <a:moveTo>
                        <a:pt x="269448" y="117368"/>
                      </a:moveTo>
                      <a:cubicBezTo>
                        <a:pt x="220368" y="117368"/>
                        <a:pt x="175162" y="136716"/>
                        <a:pt x="140290" y="170253"/>
                      </a:cubicBezTo>
                      <a:cubicBezTo>
                        <a:pt x="106708" y="205079"/>
                        <a:pt x="87335" y="250225"/>
                        <a:pt x="87335" y="299240"/>
                      </a:cubicBezTo>
                      <a:cubicBezTo>
                        <a:pt x="87335" y="348255"/>
                        <a:pt x="105417" y="393400"/>
                        <a:pt x="140290" y="426937"/>
                      </a:cubicBezTo>
                      <a:cubicBezTo>
                        <a:pt x="140290" y="428227"/>
                        <a:pt x="141581" y="428227"/>
                        <a:pt x="141581" y="429517"/>
                      </a:cubicBezTo>
                      <a:lnTo>
                        <a:pt x="151914" y="439836"/>
                      </a:lnTo>
                      <a:lnTo>
                        <a:pt x="166121" y="448865"/>
                      </a:lnTo>
                      <a:cubicBezTo>
                        <a:pt x="195828" y="470792"/>
                        <a:pt x="231992" y="481111"/>
                        <a:pt x="269448" y="481111"/>
                      </a:cubicBezTo>
                      <a:cubicBezTo>
                        <a:pt x="306904" y="481111"/>
                        <a:pt x="343068" y="470792"/>
                        <a:pt x="374066" y="448865"/>
                      </a:cubicBezTo>
                      <a:lnTo>
                        <a:pt x="386982" y="439836"/>
                      </a:lnTo>
                      <a:lnTo>
                        <a:pt x="397315" y="429517"/>
                      </a:lnTo>
                      <a:cubicBezTo>
                        <a:pt x="398606" y="428227"/>
                        <a:pt x="398606" y="428227"/>
                        <a:pt x="399898" y="426937"/>
                      </a:cubicBezTo>
                      <a:cubicBezTo>
                        <a:pt x="433479" y="393400"/>
                        <a:pt x="451561" y="348255"/>
                        <a:pt x="451561" y="299240"/>
                      </a:cubicBezTo>
                      <a:cubicBezTo>
                        <a:pt x="451561" y="250225"/>
                        <a:pt x="433479" y="205079"/>
                        <a:pt x="398606" y="170253"/>
                      </a:cubicBezTo>
                      <a:cubicBezTo>
                        <a:pt x="363734" y="136716"/>
                        <a:pt x="318528" y="117368"/>
                        <a:pt x="269448" y="117368"/>
                      </a:cubicBezTo>
                      <a:close/>
                      <a:moveTo>
                        <a:pt x="269448" y="56744"/>
                      </a:moveTo>
                      <a:cubicBezTo>
                        <a:pt x="331444" y="56744"/>
                        <a:pt x="394732" y="79962"/>
                        <a:pt x="441229" y="127687"/>
                      </a:cubicBezTo>
                      <a:cubicBezTo>
                        <a:pt x="536806" y="223137"/>
                        <a:pt x="536806" y="376632"/>
                        <a:pt x="441229" y="470792"/>
                      </a:cubicBezTo>
                      <a:cubicBezTo>
                        <a:pt x="441229" y="472082"/>
                        <a:pt x="439937" y="472082"/>
                        <a:pt x="439937" y="473372"/>
                      </a:cubicBezTo>
                      <a:lnTo>
                        <a:pt x="500642" y="533996"/>
                      </a:lnTo>
                      <a:cubicBezTo>
                        <a:pt x="500642" y="533996"/>
                        <a:pt x="504516" y="564953"/>
                        <a:pt x="472227" y="562373"/>
                      </a:cubicBezTo>
                      <a:lnTo>
                        <a:pt x="408939" y="499170"/>
                      </a:lnTo>
                      <a:cubicBezTo>
                        <a:pt x="366317" y="527547"/>
                        <a:pt x="318528" y="543025"/>
                        <a:pt x="269448" y="543025"/>
                      </a:cubicBezTo>
                      <a:cubicBezTo>
                        <a:pt x="221659" y="543025"/>
                        <a:pt x="172579" y="527547"/>
                        <a:pt x="131248" y="499170"/>
                      </a:cubicBezTo>
                      <a:lnTo>
                        <a:pt x="66669" y="562373"/>
                      </a:lnTo>
                      <a:cubicBezTo>
                        <a:pt x="36963" y="555924"/>
                        <a:pt x="38254" y="533996"/>
                        <a:pt x="38254" y="533996"/>
                      </a:cubicBezTo>
                      <a:lnTo>
                        <a:pt x="98959" y="473372"/>
                      </a:lnTo>
                      <a:cubicBezTo>
                        <a:pt x="98959" y="472082"/>
                        <a:pt x="98959" y="472082"/>
                        <a:pt x="97667" y="470792"/>
                      </a:cubicBezTo>
                      <a:cubicBezTo>
                        <a:pt x="2090" y="376632"/>
                        <a:pt x="2090" y="223137"/>
                        <a:pt x="97667" y="127687"/>
                      </a:cubicBezTo>
                      <a:cubicBezTo>
                        <a:pt x="145456" y="79962"/>
                        <a:pt x="207452" y="56744"/>
                        <a:pt x="269448" y="56744"/>
                      </a:cubicBezTo>
                      <a:close/>
                      <a:moveTo>
                        <a:pt x="445072" y="9112"/>
                      </a:moveTo>
                      <a:cubicBezTo>
                        <a:pt x="469613" y="9112"/>
                        <a:pt x="492863" y="18140"/>
                        <a:pt x="512238" y="37486"/>
                      </a:cubicBezTo>
                      <a:cubicBezTo>
                        <a:pt x="548404" y="73597"/>
                        <a:pt x="548404" y="131634"/>
                        <a:pt x="514821" y="167746"/>
                      </a:cubicBezTo>
                      <a:cubicBezTo>
                        <a:pt x="487696" y="108419"/>
                        <a:pt x="437322" y="61990"/>
                        <a:pt x="374031" y="40065"/>
                      </a:cubicBezTo>
                      <a:lnTo>
                        <a:pt x="377906" y="37486"/>
                      </a:lnTo>
                      <a:cubicBezTo>
                        <a:pt x="395989" y="18140"/>
                        <a:pt x="420530" y="9112"/>
                        <a:pt x="445072" y="9112"/>
                      </a:cubicBezTo>
                      <a:close/>
                      <a:moveTo>
                        <a:pt x="95117" y="0"/>
                      </a:moveTo>
                      <a:cubicBezTo>
                        <a:pt x="118367" y="0"/>
                        <a:pt x="142908" y="9028"/>
                        <a:pt x="160991" y="27084"/>
                      </a:cubicBezTo>
                      <a:lnTo>
                        <a:pt x="164866" y="30953"/>
                      </a:lnTo>
                      <a:cubicBezTo>
                        <a:pt x="102867" y="52878"/>
                        <a:pt x="52492" y="99307"/>
                        <a:pt x="25368" y="158634"/>
                      </a:cubicBezTo>
                      <a:cubicBezTo>
                        <a:pt x="-9507" y="121232"/>
                        <a:pt x="-8215" y="63196"/>
                        <a:pt x="27951" y="27084"/>
                      </a:cubicBezTo>
                      <a:cubicBezTo>
                        <a:pt x="46034" y="9028"/>
                        <a:pt x="70575" y="0"/>
                        <a:pt x="9511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</p:sp>
          </p:grpSp>
          <p:sp>
            <p:nvSpPr>
              <p:cNvPr id="4" name="同心圆 3"/>
              <p:cNvSpPr/>
              <p:nvPr/>
            </p:nvSpPr>
            <p:spPr>
              <a:xfrm>
                <a:off x="3461" y="3991"/>
                <a:ext cx="1793" cy="1793"/>
              </a:xfrm>
              <a:prstGeom prst="donut">
                <a:avLst>
                  <a:gd name="adj" fmla="val 1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8" name="同心圆 7"/>
              <p:cNvSpPr/>
              <p:nvPr/>
            </p:nvSpPr>
            <p:spPr>
              <a:xfrm>
                <a:off x="7058" y="3991"/>
                <a:ext cx="1793" cy="1793"/>
              </a:xfrm>
              <a:prstGeom prst="donut">
                <a:avLst>
                  <a:gd name="adj" fmla="val 1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9" name="同心圆 8"/>
              <p:cNvSpPr/>
              <p:nvPr/>
            </p:nvSpPr>
            <p:spPr>
              <a:xfrm>
                <a:off x="10456" y="3991"/>
                <a:ext cx="1793" cy="1793"/>
              </a:xfrm>
              <a:prstGeom prst="donut">
                <a:avLst>
                  <a:gd name="adj" fmla="val 1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11" name="同心圆 10"/>
              <p:cNvSpPr/>
              <p:nvPr/>
            </p:nvSpPr>
            <p:spPr>
              <a:xfrm>
                <a:off x="13945" y="4005"/>
                <a:ext cx="1793" cy="1793"/>
              </a:xfrm>
              <a:prstGeom prst="donut">
                <a:avLst>
                  <a:gd name="adj" fmla="val 1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ea typeface="字魂59号-创粗黑" panose="00000500000000000000" pitchFamily="2" charset="-122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5489" y="4910"/>
                <a:ext cx="1339" cy="0"/>
              </a:xfrm>
              <a:prstGeom prst="line">
                <a:avLst/>
              </a:prstGeom>
              <a:ln w="28575" cmpd="sng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8931" y="4910"/>
                <a:ext cx="1339" cy="0"/>
              </a:xfrm>
              <a:prstGeom prst="line">
                <a:avLst/>
              </a:prstGeom>
              <a:ln w="28575" cmpd="sng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12427" y="4910"/>
                <a:ext cx="1339" cy="0"/>
              </a:xfrm>
              <a:prstGeom prst="line">
                <a:avLst/>
              </a:prstGeom>
              <a:ln w="28575" cmpd="sng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-32" y="4910"/>
                <a:ext cx="3334" cy="0"/>
              </a:xfrm>
              <a:prstGeom prst="line">
                <a:avLst/>
              </a:prstGeom>
              <a:ln w="28575" cmpd="sng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15915" y="4901"/>
                <a:ext cx="3334" cy="0"/>
              </a:xfrm>
              <a:prstGeom prst="line">
                <a:avLst/>
              </a:prstGeom>
              <a:ln w="28575" cmpd="sng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>
              <a:off x="2014855" y="3930015"/>
              <a:ext cx="1504315" cy="1166495"/>
              <a:chOff x="1183" y="4939"/>
              <a:chExt cx="2369" cy="1837"/>
            </a:xfrm>
          </p:grpSpPr>
          <p:sp>
            <p:nvSpPr>
              <p:cNvPr id="25" name="TextBox 13"/>
              <p:cNvSpPr txBox="1"/>
              <p:nvPr/>
            </p:nvSpPr>
            <p:spPr>
              <a:xfrm>
                <a:off x="1504" y="4939"/>
                <a:ext cx="1745" cy="436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defTabSz="912495">
                  <a:spcBef>
                    <a:spcPct val="20000"/>
                  </a:spcBef>
                  <a:defRPr/>
                </a:pPr>
                <a:r>
                  <a:rPr lang="en-US" b="1" dirty="0">
                    <a:solidFill>
                      <a:schemeClr val="bg1"/>
                    </a:solidFill>
                    <a:ea typeface="字魂59号-创粗黑" panose="00000500000000000000" pitchFamily="2" charset="-122"/>
                    <a:cs typeface="+mn-ea"/>
                    <a:sym typeface="Arial" panose="020B0604020202020204" pitchFamily="34" charset="0"/>
                  </a:rPr>
                  <a:t>TITLE</a:t>
                </a:r>
              </a:p>
            </p:txBody>
          </p:sp>
          <p:sp>
            <p:nvSpPr>
              <p:cNvPr id="26" name="TextBox 13"/>
              <p:cNvSpPr txBox="1"/>
              <p:nvPr/>
            </p:nvSpPr>
            <p:spPr>
              <a:xfrm>
                <a:off x="1183" y="5453"/>
                <a:ext cx="2369" cy="132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defTabSz="912495" fontAlgn="auto">
                  <a:lnSpc>
                    <a:spcPct val="130000"/>
                  </a:lnSpc>
                  <a:spcBef>
                    <a:spcPts val="0"/>
                  </a:spcBef>
                  <a:defRPr/>
                </a:pPr>
                <a:r>
                  <a:rPr lang="en-US" sz="1400" dirty="0">
                    <a:solidFill>
                      <a:schemeClr val="bg1"/>
                    </a:solidFill>
                    <a:ea typeface="字魂59号-创粗黑" panose="00000500000000000000" pitchFamily="2" charset="-122"/>
                    <a:cs typeface="宋体" panose="02010600030101010101" pitchFamily="2" charset="-122"/>
                    <a:sym typeface="+mn-ea"/>
                  </a:rPr>
                  <a:t>Go ahead and replace it with your own text.</a:t>
                </a:r>
                <a:endParaRPr lang="en-US" sz="1400" dirty="0">
                  <a:solidFill>
                    <a:schemeClr val="bg1"/>
                  </a:solidFill>
                  <a:ea typeface="字魂59号-创粗黑" panose="00000500000000000000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4298950" y="3930015"/>
              <a:ext cx="1504315" cy="1166495"/>
              <a:chOff x="1183" y="4939"/>
              <a:chExt cx="2369" cy="1837"/>
            </a:xfrm>
          </p:grpSpPr>
          <p:sp>
            <p:nvSpPr>
              <p:cNvPr id="28" name="TextBox 13"/>
              <p:cNvSpPr txBox="1"/>
              <p:nvPr/>
            </p:nvSpPr>
            <p:spPr>
              <a:xfrm>
                <a:off x="1504" y="4939"/>
                <a:ext cx="1745" cy="436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defTabSz="912495">
                  <a:spcBef>
                    <a:spcPct val="20000"/>
                  </a:spcBef>
                  <a:defRPr/>
                </a:pPr>
                <a:r>
                  <a:rPr lang="en-US" b="1" dirty="0">
                    <a:solidFill>
                      <a:schemeClr val="bg1"/>
                    </a:solidFill>
                    <a:ea typeface="字魂59号-创粗黑" panose="00000500000000000000" pitchFamily="2" charset="-122"/>
                    <a:cs typeface="+mn-ea"/>
                    <a:sym typeface="Arial" panose="020B0604020202020204" pitchFamily="34" charset="0"/>
                  </a:rPr>
                  <a:t>TITLE</a:t>
                </a:r>
              </a:p>
            </p:txBody>
          </p:sp>
          <p:sp>
            <p:nvSpPr>
              <p:cNvPr id="29" name="TextBox 13"/>
              <p:cNvSpPr txBox="1"/>
              <p:nvPr/>
            </p:nvSpPr>
            <p:spPr>
              <a:xfrm>
                <a:off x="1183" y="5453"/>
                <a:ext cx="2369" cy="132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defTabSz="912495" fontAlgn="auto">
                  <a:lnSpc>
                    <a:spcPct val="130000"/>
                  </a:lnSpc>
                  <a:spcBef>
                    <a:spcPts val="0"/>
                  </a:spcBef>
                  <a:defRPr/>
                </a:pPr>
                <a:r>
                  <a:rPr lang="en-US" sz="1400" dirty="0">
                    <a:solidFill>
                      <a:schemeClr val="bg1"/>
                    </a:solidFill>
                    <a:ea typeface="字魂59号-创粗黑" panose="00000500000000000000" pitchFamily="2" charset="-122"/>
                    <a:cs typeface="宋体" panose="02010600030101010101" pitchFamily="2" charset="-122"/>
                    <a:sym typeface="+mn-ea"/>
                  </a:rPr>
                  <a:t>Go ahead and replace it with your own text.</a:t>
                </a:r>
                <a:endParaRPr lang="en-US" sz="1400" dirty="0">
                  <a:solidFill>
                    <a:schemeClr val="bg1"/>
                  </a:solidFill>
                  <a:ea typeface="字魂59号-创粗黑" panose="00000500000000000000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6457315" y="3930015"/>
              <a:ext cx="1504315" cy="1166495"/>
              <a:chOff x="1183" y="4939"/>
              <a:chExt cx="2369" cy="1837"/>
            </a:xfrm>
          </p:grpSpPr>
          <p:sp>
            <p:nvSpPr>
              <p:cNvPr id="32" name="TextBox 13"/>
              <p:cNvSpPr txBox="1"/>
              <p:nvPr/>
            </p:nvSpPr>
            <p:spPr>
              <a:xfrm>
                <a:off x="1504" y="4939"/>
                <a:ext cx="1745" cy="436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defTabSz="912495">
                  <a:spcBef>
                    <a:spcPct val="20000"/>
                  </a:spcBef>
                  <a:defRPr/>
                </a:pPr>
                <a:r>
                  <a:rPr lang="en-US" b="1" dirty="0">
                    <a:solidFill>
                      <a:schemeClr val="bg1"/>
                    </a:solidFill>
                    <a:ea typeface="字魂59号-创粗黑" panose="00000500000000000000" pitchFamily="2" charset="-122"/>
                    <a:cs typeface="+mn-ea"/>
                    <a:sym typeface="Arial" panose="020B0604020202020204" pitchFamily="34" charset="0"/>
                  </a:rPr>
                  <a:t>TITLE</a:t>
                </a:r>
              </a:p>
            </p:txBody>
          </p:sp>
          <p:sp>
            <p:nvSpPr>
              <p:cNvPr id="33" name="TextBox 13"/>
              <p:cNvSpPr txBox="1"/>
              <p:nvPr/>
            </p:nvSpPr>
            <p:spPr>
              <a:xfrm>
                <a:off x="1183" y="5453"/>
                <a:ext cx="2369" cy="132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defTabSz="912495" fontAlgn="auto">
                  <a:lnSpc>
                    <a:spcPct val="130000"/>
                  </a:lnSpc>
                  <a:spcBef>
                    <a:spcPts val="0"/>
                  </a:spcBef>
                  <a:defRPr/>
                </a:pPr>
                <a:r>
                  <a:rPr lang="en-US" sz="1400" dirty="0">
                    <a:solidFill>
                      <a:schemeClr val="bg1"/>
                    </a:solidFill>
                    <a:ea typeface="字魂59号-创粗黑" panose="00000500000000000000" pitchFamily="2" charset="-122"/>
                    <a:cs typeface="宋体" panose="02010600030101010101" pitchFamily="2" charset="-122"/>
                    <a:sym typeface="+mn-ea"/>
                  </a:rPr>
                  <a:t>Go ahead and replace it with your own text.</a:t>
                </a:r>
                <a:endParaRPr lang="en-US" sz="1400" dirty="0">
                  <a:solidFill>
                    <a:schemeClr val="bg1"/>
                  </a:solidFill>
                  <a:ea typeface="字魂59号-创粗黑" panose="00000500000000000000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681720" y="3930015"/>
              <a:ext cx="1504315" cy="1166495"/>
              <a:chOff x="1183" y="4939"/>
              <a:chExt cx="2369" cy="1837"/>
            </a:xfrm>
          </p:grpSpPr>
          <p:sp>
            <p:nvSpPr>
              <p:cNvPr id="35" name="TextBox 13"/>
              <p:cNvSpPr txBox="1"/>
              <p:nvPr/>
            </p:nvSpPr>
            <p:spPr>
              <a:xfrm>
                <a:off x="1504" y="4939"/>
                <a:ext cx="1745" cy="436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defTabSz="912495">
                  <a:spcBef>
                    <a:spcPct val="20000"/>
                  </a:spcBef>
                  <a:defRPr/>
                </a:pPr>
                <a:r>
                  <a:rPr lang="en-US" b="1" dirty="0">
                    <a:solidFill>
                      <a:schemeClr val="bg1"/>
                    </a:solidFill>
                    <a:ea typeface="字魂59号-创粗黑" panose="00000500000000000000" pitchFamily="2" charset="-122"/>
                    <a:cs typeface="+mn-ea"/>
                    <a:sym typeface="Arial" panose="020B0604020202020204" pitchFamily="34" charset="0"/>
                  </a:rPr>
                  <a:t>TITLE</a:t>
                </a:r>
              </a:p>
            </p:txBody>
          </p:sp>
          <p:sp>
            <p:nvSpPr>
              <p:cNvPr id="36" name="TextBox 13"/>
              <p:cNvSpPr txBox="1"/>
              <p:nvPr/>
            </p:nvSpPr>
            <p:spPr>
              <a:xfrm>
                <a:off x="1183" y="5453"/>
                <a:ext cx="2369" cy="132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defTabSz="912495" fontAlgn="auto">
                  <a:lnSpc>
                    <a:spcPct val="130000"/>
                  </a:lnSpc>
                  <a:spcBef>
                    <a:spcPts val="0"/>
                  </a:spcBef>
                  <a:defRPr/>
                </a:pPr>
                <a:r>
                  <a:rPr lang="en-US" sz="1400" dirty="0">
                    <a:solidFill>
                      <a:schemeClr val="bg1"/>
                    </a:solidFill>
                    <a:ea typeface="字魂59号-创粗黑" panose="00000500000000000000" pitchFamily="2" charset="-122"/>
                    <a:cs typeface="宋体" panose="02010600030101010101" pitchFamily="2" charset="-122"/>
                    <a:sym typeface="+mn-ea"/>
                  </a:rPr>
                  <a:t>Go ahead and replace it with your own text.</a:t>
                </a:r>
                <a:endParaRPr lang="en-US" sz="1400" dirty="0">
                  <a:solidFill>
                    <a:schemeClr val="bg1"/>
                  </a:solidFill>
                  <a:ea typeface="字魂59号-创粗黑" panose="00000500000000000000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p:grpSp>
      </p:grpSp>
      <p:pic>
        <p:nvPicPr>
          <p:cNvPr id="37" name="图片 36" descr="15"/>
          <p:cNvPicPr>
            <a:picLocks noChangeAspect="1"/>
          </p:cNvPicPr>
          <p:nvPr/>
        </p:nvPicPr>
        <p:blipFill>
          <a:blip r:embed="rId5"/>
          <a:srcRect b="34443"/>
          <a:stretch>
            <a:fillRect/>
          </a:stretch>
        </p:blipFill>
        <p:spPr>
          <a:xfrm>
            <a:off x="-7620" y="5516245"/>
            <a:ext cx="12203430" cy="13500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15"/>
          <p:cNvPicPr>
            <a:picLocks noChangeAspect="1"/>
          </p:cNvPicPr>
          <p:nvPr/>
        </p:nvPicPr>
        <p:blipFill>
          <a:blip r:embed="rId4"/>
          <a:srcRect b="34443"/>
          <a:stretch>
            <a:fillRect/>
          </a:stretch>
        </p:blipFill>
        <p:spPr>
          <a:xfrm>
            <a:off x="-7620" y="5516245"/>
            <a:ext cx="12203430" cy="135001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-8255" y="-5715"/>
            <a:ext cx="2750185" cy="2325370"/>
            <a:chOff x="-13" y="-9"/>
            <a:chExt cx="4331" cy="3662"/>
          </a:xfrm>
        </p:grpSpPr>
        <p:sp>
          <p:nvSpPr>
            <p:cNvPr id="15" name="文本框 14"/>
            <p:cNvSpPr txBox="1"/>
            <p:nvPr/>
          </p:nvSpPr>
          <p:spPr>
            <a:xfrm>
              <a:off x="1712" y="1132"/>
              <a:ext cx="260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600" b="1" dirty="0">
                  <a:solidFill>
                    <a:srgbClr val="1EE2F4"/>
                  </a:solidFill>
                  <a:ea typeface="字魂59号-创粗黑" panose="00000500000000000000" pitchFamily="2" charset="-122"/>
                </a:rPr>
                <a:t>TITLE</a:t>
              </a:r>
            </a:p>
          </p:txBody>
        </p:sp>
        <p:pic>
          <p:nvPicPr>
            <p:cNvPr id="5" name="图片 4" descr="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 flipV="1">
              <a:off x="-856" y="834"/>
              <a:ext cx="3662" cy="1975"/>
            </a:xfrm>
            <a:prstGeom prst="rect">
              <a:avLst/>
            </a:prstGeom>
          </p:spPr>
        </p:pic>
      </p:grpSp>
      <p:pic>
        <p:nvPicPr>
          <p:cNvPr id="4" name="图片 3" descr="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0270" y="1324610"/>
            <a:ext cx="2790825" cy="554355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542415" y="2846705"/>
            <a:ext cx="3157855" cy="1581150"/>
            <a:chOff x="10489" y="3048"/>
            <a:chExt cx="4973" cy="2490"/>
          </a:xfrm>
        </p:grpSpPr>
        <p:sp>
          <p:nvSpPr>
            <p:cNvPr id="16" name="文本框 15"/>
            <p:cNvSpPr txBox="1"/>
            <p:nvPr/>
          </p:nvSpPr>
          <p:spPr>
            <a:xfrm>
              <a:off x="10489" y="3628"/>
              <a:ext cx="4972" cy="19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2495" fontAlgn="auto">
                <a:lnSpc>
                  <a:spcPct val="130000"/>
                </a:lnSpc>
                <a:spcBef>
                  <a:spcPts val="0"/>
                </a:spcBef>
                <a:defRPr/>
              </a:pPr>
              <a:r>
                <a:rPr lang="en-US" sz="1400" dirty="0">
                  <a:solidFill>
                    <a:schemeClr val="bg1"/>
                  </a:solidFill>
                  <a:ea typeface="字魂59号-创粗黑" panose="00000500000000000000" pitchFamily="2" charset="-122"/>
                  <a:cs typeface="宋体" panose="02010600030101010101" pitchFamily="2" charset="-122"/>
                  <a:sym typeface="+mn-ea"/>
                </a:rPr>
                <a:t>A complex idea can be conveyed with just a single still image, namely making it possible to absorb large amounts of data quickly.</a:t>
              </a:r>
              <a:endParaRPr lang="en-US" sz="1400" dirty="0">
                <a:solidFill>
                  <a:schemeClr val="bg1"/>
                </a:solidFill>
                <a:ea typeface="字魂59号-创粗黑" panose="00000500000000000000" pitchFamily="2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489" y="3048"/>
              <a:ext cx="497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>
                  <a:solidFill>
                    <a:srgbClr val="1EE2F4"/>
                  </a:solidFill>
                  <a:ea typeface="字魂59号-创粗黑" panose="00000500000000000000" pitchFamily="2" charset="-122"/>
                  <a:sym typeface="+mn-ea"/>
                </a:rPr>
                <a:t>DESCRIPTION HERE</a:t>
              </a:r>
              <a:endParaRPr lang="en-US" altLang="zh-CN" b="1" dirty="0">
                <a:solidFill>
                  <a:srgbClr val="1EE2F4"/>
                </a:solidFill>
                <a:ea typeface="字魂59号-创粗黑" panose="00000500000000000000" pitchFamily="2" charset="-122"/>
                <a:sym typeface="+mn-ea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7644130" y="2451100"/>
            <a:ext cx="1325245" cy="1325245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59号-创粗黑" panose="000005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30030" y="2451100"/>
            <a:ext cx="1325245" cy="1325245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59号-创粗黑" panose="00000500000000000000" pitchFamily="2" charset="-122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7687310" y="3980815"/>
            <a:ext cx="1239520" cy="11182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912495" fontAlgn="auto">
              <a:lnSpc>
                <a:spcPct val="130000"/>
              </a:lnSpc>
              <a:spcBef>
                <a:spcPts val="0"/>
              </a:spcBef>
              <a:defRPr/>
            </a:pPr>
            <a:r>
              <a:rPr sz="1400" dirty="0">
                <a:solidFill>
                  <a:schemeClr val="bg1"/>
                </a:solidFill>
                <a:ea typeface="字魂59号-创粗黑" panose="00000500000000000000" pitchFamily="2" charset="-122"/>
                <a:cs typeface="宋体" panose="02010600030101010101" pitchFamily="2" charset="-122"/>
                <a:sym typeface="+mn-ea"/>
              </a:rPr>
              <a:t>Everyone has their own dreams, I am the same. </a:t>
            </a:r>
            <a:endParaRPr lang="en-US" sz="1400" dirty="0">
              <a:solidFill>
                <a:schemeClr val="bg1"/>
              </a:solidFill>
              <a:ea typeface="字魂59号-创粗黑" panose="00000500000000000000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173210" y="3980815"/>
            <a:ext cx="1239520" cy="11182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912495" fontAlgn="auto">
              <a:lnSpc>
                <a:spcPct val="130000"/>
              </a:lnSpc>
              <a:spcBef>
                <a:spcPts val="0"/>
              </a:spcBef>
              <a:defRPr/>
            </a:pPr>
            <a:r>
              <a:rPr sz="1400" dirty="0">
                <a:solidFill>
                  <a:schemeClr val="bg1"/>
                </a:solidFill>
                <a:ea typeface="字魂59号-创粗黑" panose="00000500000000000000" pitchFamily="2" charset="-122"/>
                <a:cs typeface="宋体" panose="02010600030101010101" pitchFamily="2" charset="-122"/>
                <a:sym typeface="+mn-ea"/>
              </a:rPr>
              <a:t>Everyone has their own dreams, I am the same. </a:t>
            </a:r>
            <a:endParaRPr lang="en-US" sz="1400" dirty="0">
              <a:solidFill>
                <a:schemeClr val="bg1"/>
              </a:solidFill>
              <a:ea typeface="字魂59号-创粗黑" panose="00000500000000000000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TextBox 13"/>
          <p:cNvSpPr txBox="1"/>
          <p:nvPr/>
        </p:nvSpPr>
        <p:spPr>
          <a:xfrm>
            <a:off x="7687945" y="2713990"/>
            <a:ext cx="1238885" cy="7994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912495" fontAlgn="auto">
              <a:lnSpc>
                <a:spcPct val="130000"/>
              </a:lnSpc>
              <a:spcBef>
                <a:spcPts val="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ea typeface="字魂59号-创粗黑" panose="00000500000000000000" pitchFamily="2" charset="-122"/>
                <a:cs typeface="宋体" panose="02010600030101010101" pitchFamily="2" charset="-122"/>
                <a:sym typeface="+mn-ea"/>
              </a:rPr>
              <a:t>71%</a:t>
            </a:r>
            <a:endParaRPr lang="en-US" dirty="0">
              <a:solidFill>
                <a:schemeClr val="bg1"/>
              </a:solidFill>
              <a:ea typeface="字魂59号-创粗黑" panose="00000500000000000000" pitchFamily="2" charset="-122"/>
              <a:cs typeface="宋体" panose="02010600030101010101" pitchFamily="2" charset="-122"/>
              <a:sym typeface="+mn-ea"/>
            </a:endParaRPr>
          </a:p>
          <a:p>
            <a:pPr algn="ctr" defTabSz="912495" fontAlgn="auto">
              <a:lnSpc>
                <a:spcPct val="130000"/>
              </a:lnSpc>
              <a:spcBef>
                <a:spcPts val="0"/>
              </a:spcBef>
              <a:defRPr/>
            </a:pPr>
            <a:r>
              <a:rPr lang="en-US" sz="1600" dirty="0">
                <a:solidFill>
                  <a:schemeClr val="bg1"/>
                </a:solidFill>
                <a:ea typeface="字魂59号-创粗黑" panose="00000500000000000000" pitchFamily="2" charset="-122"/>
                <a:cs typeface="宋体" panose="02010600030101010101" pitchFamily="2" charset="-122"/>
                <a:sym typeface="+mn-ea"/>
              </a:rPr>
              <a:t>TITLE</a:t>
            </a:r>
          </a:p>
        </p:txBody>
      </p:sp>
      <p:sp>
        <p:nvSpPr>
          <p:cNvPr id="18" name="TextBox 13"/>
          <p:cNvSpPr txBox="1"/>
          <p:nvPr/>
        </p:nvSpPr>
        <p:spPr>
          <a:xfrm>
            <a:off x="9173845" y="2713990"/>
            <a:ext cx="1238885" cy="7994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912495" fontAlgn="auto">
              <a:lnSpc>
                <a:spcPct val="130000"/>
              </a:lnSpc>
              <a:spcBef>
                <a:spcPts val="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ea typeface="字魂59号-创粗黑" panose="00000500000000000000" pitchFamily="2" charset="-122"/>
                <a:cs typeface="宋体" panose="02010600030101010101" pitchFamily="2" charset="-122"/>
                <a:sym typeface="+mn-ea"/>
              </a:rPr>
              <a:t>86%</a:t>
            </a:r>
            <a:endParaRPr lang="en-US" dirty="0">
              <a:solidFill>
                <a:schemeClr val="bg1"/>
              </a:solidFill>
              <a:ea typeface="字魂59号-创粗黑" panose="00000500000000000000" pitchFamily="2" charset="-122"/>
              <a:cs typeface="宋体" panose="02010600030101010101" pitchFamily="2" charset="-122"/>
              <a:sym typeface="+mn-ea"/>
            </a:endParaRPr>
          </a:p>
          <a:p>
            <a:pPr algn="ctr" defTabSz="912495" fontAlgn="auto">
              <a:lnSpc>
                <a:spcPct val="130000"/>
              </a:lnSpc>
              <a:spcBef>
                <a:spcPts val="0"/>
              </a:spcBef>
              <a:defRPr/>
            </a:pPr>
            <a:r>
              <a:rPr lang="en-US" sz="1600" dirty="0">
                <a:solidFill>
                  <a:schemeClr val="bg1"/>
                </a:solidFill>
                <a:ea typeface="字魂59号-创粗黑" panose="00000500000000000000" pitchFamily="2" charset="-122"/>
                <a:cs typeface="宋体" panose="02010600030101010101" pitchFamily="2" charset="-122"/>
                <a:sym typeface="+mn-ea"/>
              </a:rPr>
              <a:t>TITLE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/>
      <p:bldP spid="13" grpId="0"/>
      <p:bldP spid="8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04"/>
          <p:cNvPicPr>
            <a:picLocks noChangeAspect="1"/>
          </p:cNvPicPr>
          <p:nvPr/>
        </p:nvPicPr>
        <p:blipFill>
          <a:blip r:embed="rId4"/>
          <a:srcRect l="18222"/>
          <a:stretch>
            <a:fillRect/>
          </a:stretch>
        </p:blipFill>
        <p:spPr>
          <a:xfrm>
            <a:off x="-73660" y="15875"/>
            <a:ext cx="12266930" cy="682752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-8255" y="-5715"/>
            <a:ext cx="2750185" cy="2325370"/>
            <a:chOff x="-13" y="-9"/>
            <a:chExt cx="4331" cy="3662"/>
          </a:xfrm>
        </p:grpSpPr>
        <p:sp>
          <p:nvSpPr>
            <p:cNvPr id="15" name="文本框 14"/>
            <p:cNvSpPr txBox="1"/>
            <p:nvPr/>
          </p:nvSpPr>
          <p:spPr>
            <a:xfrm>
              <a:off x="1712" y="1132"/>
              <a:ext cx="260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600" b="1" dirty="0">
                  <a:solidFill>
                    <a:srgbClr val="1EE2F4"/>
                  </a:solidFill>
                  <a:ea typeface="字魂59号-创粗黑" panose="00000500000000000000" pitchFamily="2" charset="-122"/>
                </a:rPr>
                <a:t>TITLE</a:t>
              </a:r>
            </a:p>
          </p:txBody>
        </p:sp>
        <p:pic>
          <p:nvPicPr>
            <p:cNvPr id="5" name="图片 4" descr="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 flipV="1">
              <a:off x="-856" y="834"/>
              <a:ext cx="3662" cy="1975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1087120" y="2792095"/>
            <a:ext cx="4645025" cy="2635250"/>
            <a:chOff x="10489" y="3048"/>
            <a:chExt cx="7315" cy="4150"/>
          </a:xfrm>
        </p:grpSpPr>
        <p:sp>
          <p:nvSpPr>
            <p:cNvPr id="16" name="文本框 15"/>
            <p:cNvSpPr txBox="1"/>
            <p:nvPr/>
          </p:nvSpPr>
          <p:spPr>
            <a:xfrm>
              <a:off x="10489" y="5324"/>
              <a:ext cx="7027" cy="187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2495" fontAlgn="auto">
                <a:lnSpc>
                  <a:spcPct val="130000"/>
                </a:lnSpc>
                <a:spcBef>
                  <a:spcPts val="0"/>
                </a:spcBef>
                <a:defRPr/>
              </a:pPr>
              <a:r>
                <a:rPr lang="en-US" sz="1400" dirty="0">
                  <a:solidFill>
                    <a:schemeClr val="bg1"/>
                  </a:solidFill>
                  <a:ea typeface="字魂59号-创粗黑" panose="00000500000000000000" pitchFamily="2" charset="-122"/>
                  <a:cs typeface="宋体" panose="02010600030101010101" pitchFamily="2" charset="-122"/>
                  <a:sym typeface="+mn-ea"/>
                </a:rPr>
                <a:t>We use well-known development methodologies to create a customized approach for each of the projects. This allows us to achieve high quality outcomes and full transparency towards.</a:t>
              </a:r>
              <a:endParaRPr lang="zh-CN" sz="1400" dirty="0">
                <a:solidFill>
                  <a:schemeClr val="bg1"/>
                </a:solidFill>
                <a:ea typeface="字魂59号-创粗黑" panose="00000500000000000000" pitchFamily="2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489" y="3048"/>
              <a:ext cx="7315" cy="2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4400" dirty="0">
                  <a:solidFill>
                    <a:srgbClr val="1EE2F4"/>
                  </a:solidFill>
                  <a:ea typeface="字魂59号-创粗黑" panose="00000500000000000000" pitchFamily="2" charset="-122"/>
                  <a:sym typeface="+mn-ea"/>
                </a:rPr>
                <a:t>THE POWER</a:t>
              </a:r>
            </a:p>
            <a:p>
              <a:pPr algn="l"/>
              <a:r>
                <a:rPr lang="en-US" altLang="zh-CN" sz="4400" dirty="0">
                  <a:solidFill>
                    <a:srgbClr val="1EE2F4"/>
                  </a:solidFill>
                  <a:ea typeface="字魂59号-创粗黑" panose="00000500000000000000" pitchFamily="2" charset="-122"/>
                  <a:sym typeface="+mn-ea"/>
                </a:rPr>
                <a:t>OF THE </a:t>
              </a:r>
              <a:r>
                <a:rPr lang="en-US" altLang="zh-CN" sz="4400" b="1" dirty="0">
                  <a:solidFill>
                    <a:srgbClr val="1EE2F4"/>
                  </a:solidFill>
                  <a:ea typeface="字魂59号-创粗黑" panose="00000500000000000000" pitchFamily="2" charset="-122"/>
                  <a:sym typeface="+mn-ea"/>
                </a:rPr>
                <a:t>DREAM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4" descr="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20320" y="1459865"/>
            <a:ext cx="6474460" cy="5383530"/>
          </a:xfrm>
          <a:prstGeom prst="rect">
            <a:avLst/>
          </a:prstGeom>
        </p:spPr>
      </p:pic>
      <p:pic>
        <p:nvPicPr>
          <p:cNvPr id="9" name="图片 3" descr="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0320" y="-2540"/>
            <a:ext cx="4908550" cy="6845935"/>
          </a:xfrm>
          <a:prstGeom prst="rect">
            <a:avLst/>
          </a:prstGeom>
        </p:spPr>
      </p:pic>
      <p:grpSp>
        <p:nvGrpSpPr>
          <p:cNvPr id="10" name="组合 7"/>
          <p:cNvGrpSpPr/>
          <p:nvPr/>
        </p:nvGrpSpPr>
        <p:grpSpPr>
          <a:xfrm>
            <a:off x="3442335" y="2915285"/>
            <a:ext cx="5815965" cy="1569720"/>
            <a:chOff x="5421" y="4591"/>
            <a:chExt cx="9159" cy="2472"/>
          </a:xfrm>
        </p:grpSpPr>
        <p:sp>
          <p:nvSpPr>
            <p:cNvPr id="11" name="文本框 5"/>
            <p:cNvSpPr txBox="1"/>
            <p:nvPr/>
          </p:nvSpPr>
          <p:spPr>
            <a:xfrm>
              <a:off x="8430" y="4591"/>
              <a:ext cx="6150" cy="2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600" dirty="0">
                  <a:solidFill>
                    <a:schemeClr val="bg1"/>
                  </a:solidFill>
                  <a:ea typeface="字魂59号-创粗黑" panose="00000500000000000000" pitchFamily="2" charset="-122"/>
                </a:rPr>
                <a:t>PART </a:t>
              </a:r>
              <a:r>
                <a:rPr lang="en-US" altLang="zh-CN" sz="3600" dirty="0" smtClean="0">
                  <a:solidFill>
                    <a:schemeClr val="bg1"/>
                  </a:solidFill>
                  <a:ea typeface="字魂59号-创粗黑" panose="00000500000000000000" pitchFamily="2" charset="-122"/>
                </a:rPr>
                <a:t>0</a:t>
              </a:r>
              <a:r>
                <a:rPr lang="tr-TR" altLang="zh-CN" sz="3600" dirty="0" smtClean="0">
                  <a:solidFill>
                    <a:schemeClr val="bg1"/>
                  </a:solidFill>
                  <a:ea typeface="字魂59号-创粗黑" panose="00000500000000000000" pitchFamily="2" charset="-122"/>
                </a:rPr>
                <a:t>2</a:t>
              </a:r>
              <a:r>
                <a:rPr lang="en-US" altLang="zh-CN" sz="3600" dirty="0" smtClean="0">
                  <a:solidFill>
                    <a:schemeClr val="bg1"/>
                  </a:solidFill>
                  <a:ea typeface="字魂59号-创粗黑" panose="00000500000000000000" pitchFamily="2" charset="-122"/>
                </a:rPr>
                <a:t>.</a:t>
              </a:r>
              <a:endParaRPr lang="en-US" altLang="zh-CN" sz="4400" dirty="0">
                <a:solidFill>
                  <a:schemeClr val="bg1"/>
                </a:solidFill>
                <a:ea typeface="字魂59号-创粗黑" panose="00000500000000000000" pitchFamily="2" charset="-122"/>
              </a:endParaRPr>
            </a:p>
            <a:p>
              <a:r>
                <a:rPr lang="en-US" altLang="zh-CN" sz="6000" b="1" dirty="0" smtClean="0">
                  <a:solidFill>
                    <a:srgbClr val="1EE2F4"/>
                  </a:solidFill>
                  <a:ea typeface="字魂59号-创粗黑" panose="00000500000000000000" pitchFamily="2" charset="-122"/>
                </a:rPr>
                <a:t>CONTENT</a:t>
              </a:r>
              <a:endParaRPr lang="en-US" altLang="zh-CN" sz="6000" b="1" dirty="0">
                <a:solidFill>
                  <a:srgbClr val="1EE2F4"/>
                </a:solidFill>
                <a:ea typeface="字魂59号-创粗黑" panose="00000500000000000000" pitchFamily="2" charset="-122"/>
              </a:endParaRPr>
            </a:p>
          </p:txBody>
        </p:sp>
        <p:pic>
          <p:nvPicPr>
            <p:cNvPr id="12" name="图片 12" descr="26"/>
            <p:cNvPicPr>
              <a:picLocks noChangeAspect="1"/>
            </p:cNvPicPr>
            <p:nvPr/>
          </p:nvPicPr>
          <p:blipFill>
            <a:blip r:embed="rId6">
              <a:lum bright="6000" contrast="-24000"/>
            </a:blip>
            <a:stretch>
              <a:fillRect/>
            </a:stretch>
          </p:blipFill>
          <p:spPr>
            <a:xfrm>
              <a:off x="5421" y="4766"/>
              <a:ext cx="2341" cy="1731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780" y="-5715"/>
            <a:ext cx="5200650" cy="57912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-8255" y="-5715"/>
            <a:ext cx="2750185" cy="2325370"/>
            <a:chOff x="-13" y="-9"/>
            <a:chExt cx="4331" cy="3662"/>
          </a:xfrm>
        </p:grpSpPr>
        <p:sp>
          <p:nvSpPr>
            <p:cNvPr id="15" name="文本框 14"/>
            <p:cNvSpPr txBox="1"/>
            <p:nvPr/>
          </p:nvSpPr>
          <p:spPr>
            <a:xfrm>
              <a:off x="1712" y="1132"/>
              <a:ext cx="260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600" b="1" dirty="0">
                  <a:solidFill>
                    <a:srgbClr val="1EE2F4"/>
                  </a:solidFill>
                  <a:ea typeface="字魂59号-创粗黑" panose="00000500000000000000" pitchFamily="2" charset="-122"/>
                </a:rPr>
                <a:t>TITLE</a:t>
              </a:r>
            </a:p>
          </p:txBody>
        </p:sp>
        <p:pic>
          <p:nvPicPr>
            <p:cNvPr id="5" name="图片 4" descr="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 flipV="1">
              <a:off x="-856" y="834"/>
              <a:ext cx="3662" cy="1975"/>
            </a:xfrm>
            <a:prstGeom prst="rect">
              <a:avLst/>
            </a:prstGeom>
          </p:spPr>
        </p:pic>
      </p:grpSp>
      <p:pic>
        <p:nvPicPr>
          <p:cNvPr id="4" name="图片 3" descr="21"/>
          <p:cNvPicPr>
            <a:picLocks noChangeAspect="1"/>
          </p:cNvPicPr>
          <p:nvPr/>
        </p:nvPicPr>
        <p:blipFill>
          <a:blip r:embed="rId6">
            <a:lum contrast="-30000"/>
          </a:blip>
          <a:stretch>
            <a:fillRect/>
          </a:stretch>
        </p:blipFill>
        <p:spPr>
          <a:xfrm>
            <a:off x="6198235" y="1905000"/>
            <a:ext cx="4782820" cy="404114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grpSp>
        <p:nvGrpSpPr>
          <p:cNvPr id="14" name="组合 13"/>
          <p:cNvGrpSpPr/>
          <p:nvPr/>
        </p:nvGrpSpPr>
        <p:grpSpPr>
          <a:xfrm>
            <a:off x="1552575" y="2226310"/>
            <a:ext cx="4462145" cy="1301115"/>
            <a:chOff x="10489" y="3048"/>
            <a:chExt cx="7027" cy="2049"/>
          </a:xfrm>
        </p:grpSpPr>
        <p:sp>
          <p:nvSpPr>
            <p:cNvPr id="16" name="文本框 15"/>
            <p:cNvSpPr txBox="1"/>
            <p:nvPr/>
          </p:nvSpPr>
          <p:spPr>
            <a:xfrm>
              <a:off x="10489" y="3628"/>
              <a:ext cx="7027" cy="14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2495" fontAlgn="auto">
                <a:lnSpc>
                  <a:spcPct val="130000"/>
                </a:lnSpc>
                <a:spcBef>
                  <a:spcPts val="0"/>
                </a:spcBef>
                <a:defRPr/>
              </a:pPr>
              <a:r>
                <a:rPr lang="en-US" sz="1400" dirty="0">
                  <a:solidFill>
                    <a:schemeClr val="bg1"/>
                  </a:solidFill>
                  <a:ea typeface="字魂59号-创粗黑" panose="00000500000000000000" pitchFamily="2" charset="-122"/>
                  <a:cs typeface="宋体" panose="02010600030101010101" pitchFamily="2" charset="-122"/>
                  <a:sym typeface="+mn-ea"/>
                </a:rPr>
                <a:t>A complex idea can be conveyed with just a single still image, namely making it possible to absorb large amounts of data quickly.</a:t>
              </a:r>
              <a:endParaRPr lang="zh-CN" sz="1400" dirty="0">
                <a:solidFill>
                  <a:schemeClr val="bg1"/>
                </a:solidFill>
                <a:ea typeface="字魂59号-创粗黑" panose="00000500000000000000" pitchFamily="2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489" y="3048"/>
              <a:ext cx="57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>
                  <a:solidFill>
                    <a:srgbClr val="1EE2F4"/>
                  </a:solidFill>
                  <a:ea typeface="字魂59号-创粗黑" panose="00000500000000000000" pitchFamily="2" charset="-122"/>
                  <a:sym typeface="+mn-ea"/>
                </a:rPr>
                <a:t>DESCRIPTION HERE</a:t>
              </a:r>
              <a:endParaRPr lang="en-US" altLang="zh-CN" b="1" dirty="0">
                <a:solidFill>
                  <a:srgbClr val="1EE2F4"/>
                </a:solidFill>
                <a:ea typeface="字魂59号-创粗黑" panose="00000500000000000000" pitchFamily="2" charset="-122"/>
                <a:sym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552575" y="4069715"/>
            <a:ext cx="4462145" cy="1301115"/>
            <a:chOff x="10489" y="3048"/>
            <a:chExt cx="7027" cy="2049"/>
          </a:xfrm>
        </p:grpSpPr>
        <p:sp>
          <p:nvSpPr>
            <p:cNvPr id="11" name="文本框 10"/>
            <p:cNvSpPr txBox="1"/>
            <p:nvPr/>
          </p:nvSpPr>
          <p:spPr>
            <a:xfrm>
              <a:off x="10489" y="3628"/>
              <a:ext cx="7027" cy="14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2495" fontAlgn="auto">
                <a:lnSpc>
                  <a:spcPct val="130000"/>
                </a:lnSpc>
                <a:spcBef>
                  <a:spcPts val="0"/>
                </a:spcBef>
                <a:defRPr/>
              </a:pPr>
              <a:r>
                <a:rPr lang="en-US" sz="1400" dirty="0">
                  <a:solidFill>
                    <a:schemeClr val="bg1"/>
                  </a:solidFill>
                  <a:ea typeface="字魂59号-创粗黑" panose="00000500000000000000" pitchFamily="2" charset="-122"/>
                  <a:cs typeface="宋体" panose="02010600030101010101" pitchFamily="2" charset="-122"/>
                  <a:sym typeface="+mn-ea"/>
                </a:rPr>
                <a:t>A complex idea can be conveyed with just a single still image, namely making it possible to absorb large amounts of data quickly.</a:t>
              </a:r>
              <a:endParaRPr lang="zh-CN" sz="1400" dirty="0">
                <a:solidFill>
                  <a:schemeClr val="bg1"/>
                </a:solidFill>
                <a:ea typeface="字魂59号-创粗黑" panose="00000500000000000000" pitchFamily="2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489" y="3048"/>
              <a:ext cx="57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>
                  <a:solidFill>
                    <a:srgbClr val="1EE2F4"/>
                  </a:solidFill>
                  <a:ea typeface="字魂59号-创粗黑" panose="00000500000000000000" pitchFamily="2" charset="-122"/>
                  <a:sym typeface="+mn-ea"/>
                </a:rPr>
                <a:t>DESCRIPTION HERE</a:t>
              </a:r>
              <a:endParaRPr lang="en-US" altLang="zh-CN" b="1" dirty="0">
                <a:solidFill>
                  <a:srgbClr val="1EE2F4"/>
                </a:solidFill>
                <a:ea typeface="字魂59号-创粗黑" panose="00000500000000000000" pitchFamily="2" charset="-122"/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5G来了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5G Technology Speed Template，Freepptbackgrounds.n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771</Words>
  <Application>Microsoft Office PowerPoint</Application>
  <PresentationFormat>Geniş ekran</PresentationFormat>
  <Paragraphs>120</Paragraphs>
  <Slides>22</Slides>
  <Notes>22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8" baseType="lpstr">
      <vt:lpstr>宋体</vt:lpstr>
      <vt:lpstr>Arial</vt:lpstr>
      <vt:lpstr>Calibri</vt:lpstr>
      <vt:lpstr>Calibri Light</vt:lpstr>
      <vt:lpstr>字魂59号-创粗黑</vt:lpstr>
      <vt:lpstr>5G Technology Speed Template，Freepptbackgrounds.net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Freepptbackgrounds.net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Technology Speed Template</dc:title>
  <dc:subject>Freepptbackgrounds.net</dc:subject>
  <dc:creator>Powerpoint Template</dc:creator>
  <cp:keywords>5G Technology Speed Template</cp:keywords>
  <dc:description>5G Technology Speed Template_x000d_
www.freepptbackgrounds.net</dc:description>
  <cp:lastModifiedBy>oğuzhan karakaya</cp:lastModifiedBy>
  <cp:revision>19</cp:revision>
  <dcterms:created xsi:type="dcterms:W3CDTF">2019-04-30T15:06:07Z</dcterms:created>
  <dcterms:modified xsi:type="dcterms:W3CDTF">2020-05-15T23:13:44Z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