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BE0-77EE-449D-8E2F-F581C0711423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3572-4F5D-4A06-A725-9E7379F1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99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BE0-77EE-449D-8E2F-F581C0711423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3572-4F5D-4A06-A725-9E7379F1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5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BE0-77EE-449D-8E2F-F581C0711423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3572-4F5D-4A06-A725-9E7379F1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6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BE0-77EE-449D-8E2F-F581C0711423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3572-4F5D-4A06-A725-9E7379F1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82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BE0-77EE-449D-8E2F-F581C0711423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3572-4F5D-4A06-A725-9E7379F1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2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BE0-77EE-449D-8E2F-F581C0711423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3572-4F5D-4A06-A725-9E7379F1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5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BE0-77EE-449D-8E2F-F581C0711423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3572-4F5D-4A06-A725-9E7379F1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23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BE0-77EE-449D-8E2F-F581C0711423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3572-4F5D-4A06-A725-9E7379F1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0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BE0-77EE-449D-8E2F-F581C0711423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3572-4F5D-4A06-A725-9E7379F1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28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BE0-77EE-449D-8E2F-F581C0711423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3572-4F5D-4A06-A725-9E7379F1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47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BE0-77EE-449D-8E2F-F581C0711423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3572-4F5D-4A06-A725-9E7379F1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17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7BE0-77EE-449D-8E2F-F581C0711423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93572-4F5D-4A06-A725-9E7379F124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99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I’m </a:t>
            </a:r>
            <a:r>
              <a:rPr lang="en-US" smtClean="0"/>
              <a:t>a test file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055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I’m a test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I’m a test file</dc:title>
  <dc:creator>Сергей Тарасов</dc:creator>
  <cp:lastModifiedBy>Сергей Тарасов</cp:lastModifiedBy>
  <cp:revision>1</cp:revision>
  <dcterms:created xsi:type="dcterms:W3CDTF">2019-09-21T10:39:36Z</dcterms:created>
  <dcterms:modified xsi:type="dcterms:W3CDTF">2019-09-21T10:40:15Z</dcterms:modified>
</cp:coreProperties>
</file>