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78" r:id="rId9"/>
    <p:sldId id="264" r:id="rId10"/>
    <p:sldId id="268" r:id="rId11"/>
    <p:sldId id="269" r:id="rId12"/>
    <p:sldId id="270" r:id="rId13"/>
    <p:sldId id="265" r:id="rId14"/>
    <p:sldId id="266" r:id="rId15"/>
    <p:sldId id="279" r:id="rId16"/>
    <p:sldId id="267" r:id="rId17"/>
    <p:sldId id="277" r:id="rId18"/>
    <p:sldId id="271" r:id="rId19"/>
    <p:sldId id="280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Arkusz1!$B$1</c:f>
              <c:strCache>
                <c:ptCount val="1"/>
                <c:pt idx="0">
                  <c:v>Czas</c:v>
                </c:pt>
              </c:strCache>
            </c:strRef>
          </c:tx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Arkusz1!$A$2:$A$3</c:f>
              <c:strCache>
                <c:ptCount val="2"/>
                <c:pt idx="0">
                  <c:v>Przygotowanie danych</c:v>
                </c:pt>
                <c:pt idx="1">
                  <c:v>Modelowanie</c:v>
                </c:pt>
              </c:strCache>
            </c:strRef>
          </c:cat>
          <c:val>
            <c:numRef>
              <c:f>Arkusz1!$B$2:$B$3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56287-4853-4A3F-946D-8AFD5A32BAF7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2A1B0462-E8E0-4652-844D-4FC0FCB164E6}">
      <dgm:prSet phldrT="[Tekst]"/>
      <dgm:spPr/>
      <dgm:t>
        <a:bodyPr/>
        <a:lstStyle/>
        <a:p>
          <a:r>
            <a:rPr lang="pl-PL" dirty="0" smtClean="0"/>
            <a:t>Data Science</a:t>
          </a:r>
          <a:endParaRPr lang="pl-PL" dirty="0"/>
        </a:p>
      </dgm:t>
    </dgm:pt>
    <dgm:pt modelId="{5674BD81-D6B6-4909-A544-2F334756C6A9}" type="parTrans" cxnId="{4BBEE80D-9B15-4DBB-ABB9-CF021508ABC7}">
      <dgm:prSet/>
      <dgm:spPr/>
      <dgm:t>
        <a:bodyPr/>
        <a:lstStyle/>
        <a:p>
          <a:endParaRPr lang="pl-PL"/>
        </a:p>
      </dgm:t>
    </dgm:pt>
    <dgm:pt modelId="{967AAC96-02AB-4F36-8877-DEDC20668073}" type="sibTrans" cxnId="{4BBEE80D-9B15-4DBB-ABB9-CF021508ABC7}">
      <dgm:prSet/>
      <dgm:spPr/>
      <dgm:t>
        <a:bodyPr/>
        <a:lstStyle/>
        <a:p>
          <a:endParaRPr lang="pl-PL"/>
        </a:p>
      </dgm:t>
    </dgm:pt>
    <dgm:pt modelId="{02A77ED3-692A-46DA-93EE-18AB1AC78206}">
      <dgm:prSet phldrT="[Tekst]"/>
      <dgm:spPr/>
      <dgm:t>
        <a:bodyPr/>
        <a:lstStyle/>
        <a:p>
          <a:r>
            <a:rPr lang="pl-PL" dirty="0" smtClean="0"/>
            <a:t>Matematyka</a:t>
          </a:r>
          <a:endParaRPr lang="pl-PL" dirty="0"/>
        </a:p>
      </dgm:t>
    </dgm:pt>
    <dgm:pt modelId="{6CEEC73D-3F5B-43C5-8906-E652821899E4}" type="parTrans" cxnId="{721AE516-170C-4195-B282-85FAA27B0480}">
      <dgm:prSet/>
      <dgm:spPr/>
      <dgm:t>
        <a:bodyPr/>
        <a:lstStyle/>
        <a:p>
          <a:endParaRPr lang="pl-PL"/>
        </a:p>
      </dgm:t>
    </dgm:pt>
    <dgm:pt modelId="{E24F272B-C8CC-4C78-8439-F79EB5F808AD}" type="sibTrans" cxnId="{721AE516-170C-4195-B282-85FAA27B0480}">
      <dgm:prSet/>
      <dgm:spPr/>
      <dgm:t>
        <a:bodyPr/>
        <a:lstStyle/>
        <a:p>
          <a:endParaRPr lang="pl-PL"/>
        </a:p>
      </dgm:t>
    </dgm:pt>
    <dgm:pt modelId="{0233E8F7-017E-4F7B-9212-C686CAB4701A}">
      <dgm:prSet phldrT="[Tekst]"/>
      <dgm:spPr/>
      <dgm:t>
        <a:bodyPr/>
        <a:lstStyle/>
        <a:p>
          <a:r>
            <a:rPr lang="pl-PL" dirty="0" smtClean="0"/>
            <a:t>Bazy danych</a:t>
          </a:r>
          <a:endParaRPr lang="pl-PL" dirty="0"/>
        </a:p>
      </dgm:t>
    </dgm:pt>
    <dgm:pt modelId="{50D12FCE-742C-45C7-B6D2-6658811C2DBE}" type="parTrans" cxnId="{A3BC00DB-9462-45CB-BB51-19FE621F3CC6}">
      <dgm:prSet/>
      <dgm:spPr/>
      <dgm:t>
        <a:bodyPr/>
        <a:lstStyle/>
        <a:p>
          <a:endParaRPr lang="pl-PL"/>
        </a:p>
      </dgm:t>
    </dgm:pt>
    <dgm:pt modelId="{04B395DC-857D-475C-A3CD-8903A8DFDE2A}" type="sibTrans" cxnId="{A3BC00DB-9462-45CB-BB51-19FE621F3CC6}">
      <dgm:prSet/>
      <dgm:spPr/>
      <dgm:t>
        <a:bodyPr/>
        <a:lstStyle/>
        <a:p>
          <a:endParaRPr lang="pl-PL"/>
        </a:p>
      </dgm:t>
    </dgm:pt>
    <dgm:pt modelId="{468F7EB9-7336-4521-AE75-6BA5435A5CA8}">
      <dgm:prSet phldrT="[Tekst]"/>
      <dgm:spPr/>
      <dgm:t>
        <a:bodyPr/>
        <a:lstStyle/>
        <a:p>
          <a:r>
            <a:rPr lang="pl-PL" dirty="0" smtClean="0"/>
            <a:t>Hardware</a:t>
          </a:r>
          <a:endParaRPr lang="pl-PL" dirty="0"/>
        </a:p>
      </dgm:t>
    </dgm:pt>
    <dgm:pt modelId="{FBEDE2D1-98A8-4671-BD66-8FB3490EB44F}" type="parTrans" cxnId="{E13ACEAA-30C3-4372-AEA1-853FDC2A72E2}">
      <dgm:prSet/>
      <dgm:spPr/>
      <dgm:t>
        <a:bodyPr/>
        <a:lstStyle/>
        <a:p>
          <a:endParaRPr lang="pl-PL"/>
        </a:p>
      </dgm:t>
    </dgm:pt>
    <dgm:pt modelId="{7FF37D7C-F9A5-4E4E-B748-A82F2F563572}" type="sibTrans" cxnId="{E13ACEAA-30C3-4372-AEA1-853FDC2A72E2}">
      <dgm:prSet/>
      <dgm:spPr/>
      <dgm:t>
        <a:bodyPr/>
        <a:lstStyle/>
        <a:p>
          <a:endParaRPr lang="pl-PL"/>
        </a:p>
      </dgm:t>
    </dgm:pt>
    <dgm:pt modelId="{B39E0899-3D89-4DCA-9B47-A4467A0163F0}">
      <dgm:prSet phldrT="[Tekst]"/>
      <dgm:spPr/>
      <dgm:t>
        <a:bodyPr/>
        <a:lstStyle/>
        <a:p>
          <a:r>
            <a:rPr lang="pl-PL" dirty="0" smtClean="0"/>
            <a:t>Statystyka</a:t>
          </a:r>
          <a:endParaRPr lang="pl-PL" dirty="0"/>
        </a:p>
      </dgm:t>
    </dgm:pt>
    <dgm:pt modelId="{C6770913-92B9-41CF-80E1-F50BADAFF4EE}" type="parTrans" cxnId="{A25DA838-11FC-40D8-9717-6118B1CDD112}">
      <dgm:prSet/>
      <dgm:spPr/>
      <dgm:t>
        <a:bodyPr/>
        <a:lstStyle/>
        <a:p>
          <a:endParaRPr lang="pl-PL"/>
        </a:p>
      </dgm:t>
    </dgm:pt>
    <dgm:pt modelId="{94F7B43C-EE2E-4CE1-AF17-822ABE495B83}" type="sibTrans" cxnId="{A25DA838-11FC-40D8-9717-6118B1CDD112}">
      <dgm:prSet/>
      <dgm:spPr/>
      <dgm:t>
        <a:bodyPr/>
        <a:lstStyle/>
        <a:p>
          <a:endParaRPr lang="pl-PL"/>
        </a:p>
      </dgm:t>
    </dgm:pt>
    <dgm:pt modelId="{CB055BC7-16A2-452A-928E-C4FBCC602205}">
      <dgm:prSet phldrT="[Tekst]"/>
      <dgm:spPr/>
      <dgm:t>
        <a:bodyPr/>
        <a:lstStyle/>
        <a:p>
          <a:r>
            <a:rPr lang="pl-PL" dirty="0" smtClean="0"/>
            <a:t>Programowanie</a:t>
          </a:r>
          <a:endParaRPr lang="pl-PL" dirty="0"/>
        </a:p>
      </dgm:t>
    </dgm:pt>
    <dgm:pt modelId="{F4350BE5-4E81-42A4-9A71-467D365F6849}" type="parTrans" cxnId="{BFC8283F-8EDE-4F8A-8E5A-AB82BF94DA6A}">
      <dgm:prSet/>
      <dgm:spPr/>
      <dgm:t>
        <a:bodyPr/>
        <a:lstStyle/>
        <a:p>
          <a:endParaRPr lang="pl-PL"/>
        </a:p>
      </dgm:t>
    </dgm:pt>
    <dgm:pt modelId="{285FB184-B536-4A6A-895D-549807367B03}" type="sibTrans" cxnId="{BFC8283F-8EDE-4F8A-8E5A-AB82BF94DA6A}">
      <dgm:prSet/>
      <dgm:spPr/>
      <dgm:t>
        <a:bodyPr/>
        <a:lstStyle/>
        <a:p>
          <a:endParaRPr lang="pl-PL"/>
        </a:p>
      </dgm:t>
    </dgm:pt>
    <dgm:pt modelId="{3ABE2B06-BB95-4C86-AA1D-1755D10B9329}">
      <dgm:prSet phldrT="[Tekst]"/>
      <dgm:spPr/>
      <dgm:t>
        <a:bodyPr/>
        <a:lstStyle/>
        <a:p>
          <a:r>
            <a:rPr lang="pl-PL" dirty="0" smtClean="0"/>
            <a:t>Sztuczna Inteligencja</a:t>
          </a:r>
          <a:endParaRPr lang="pl-PL" dirty="0"/>
        </a:p>
      </dgm:t>
    </dgm:pt>
    <dgm:pt modelId="{4A03C2EB-C366-41F7-AC1B-2436FC5953E0}" type="parTrans" cxnId="{69BC8683-ADA3-4185-BD13-23E9D2FE2418}">
      <dgm:prSet/>
      <dgm:spPr/>
      <dgm:t>
        <a:bodyPr/>
        <a:lstStyle/>
        <a:p>
          <a:endParaRPr lang="pl-PL"/>
        </a:p>
      </dgm:t>
    </dgm:pt>
    <dgm:pt modelId="{E9BE19E1-5399-4DD1-8F18-A55162D08B25}" type="sibTrans" cxnId="{69BC8683-ADA3-4185-BD13-23E9D2FE2418}">
      <dgm:prSet/>
      <dgm:spPr/>
      <dgm:t>
        <a:bodyPr/>
        <a:lstStyle/>
        <a:p>
          <a:endParaRPr lang="pl-PL"/>
        </a:p>
      </dgm:t>
    </dgm:pt>
    <dgm:pt modelId="{631F8A64-3226-4206-BF9C-D3322ED0FD0B}" type="pres">
      <dgm:prSet presAssocID="{F2956287-4853-4A3F-946D-8AFD5A32BAF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574EDDA9-62C2-44F6-B1D8-C425FC4459C3}" type="pres">
      <dgm:prSet presAssocID="{2A1B0462-E8E0-4652-844D-4FC0FCB164E6}" presName="singleCycle" presStyleCnt="0"/>
      <dgm:spPr/>
    </dgm:pt>
    <dgm:pt modelId="{9AFEC2DD-BFEC-4BA8-8A4F-3CAF799206F2}" type="pres">
      <dgm:prSet presAssocID="{2A1B0462-E8E0-4652-844D-4FC0FCB164E6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pl-PL"/>
        </a:p>
      </dgm:t>
    </dgm:pt>
    <dgm:pt modelId="{ECA2F164-7133-446D-B298-9EB87F2A57A9}" type="pres">
      <dgm:prSet presAssocID="{6CEEC73D-3F5B-43C5-8906-E652821899E4}" presName="Name56" presStyleLbl="parChTrans1D2" presStyleIdx="0" presStyleCnt="6"/>
      <dgm:spPr/>
      <dgm:t>
        <a:bodyPr/>
        <a:lstStyle/>
        <a:p>
          <a:endParaRPr lang="pl-PL"/>
        </a:p>
      </dgm:t>
    </dgm:pt>
    <dgm:pt modelId="{E12A9591-8BD9-43C8-BB56-5407A213B25E}" type="pres">
      <dgm:prSet presAssocID="{02A77ED3-692A-46DA-93EE-18AB1AC78206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BF951E1-432A-4DCE-A7E3-EF403D6404DB}" type="pres">
      <dgm:prSet presAssocID="{C6770913-92B9-41CF-80E1-F50BADAFF4EE}" presName="Name56" presStyleLbl="parChTrans1D2" presStyleIdx="1" presStyleCnt="6"/>
      <dgm:spPr/>
      <dgm:t>
        <a:bodyPr/>
        <a:lstStyle/>
        <a:p>
          <a:endParaRPr lang="pl-PL"/>
        </a:p>
      </dgm:t>
    </dgm:pt>
    <dgm:pt modelId="{4C7015B9-B3CF-4D90-95DB-1A8BDAA6D6DF}" type="pres">
      <dgm:prSet presAssocID="{B39E0899-3D89-4DCA-9B47-A4467A0163F0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70CC0F8-58D8-4FE6-A091-3D98711E0A2F}" type="pres">
      <dgm:prSet presAssocID="{F4350BE5-4E81-42A4-9A71-467D365F6849}" presName="Name56" presStyleLbl="parChTrans1D2" presStyleIdx="2" presStyleCnt="6"/>
      <dgm:spPr/>
      <dgm:t>
        <a:bodyPr/>
        <a:lstStyle/>
        <a:p>
          <a:endParaRPr lang="pl-PL"/>
        </a:p>
      </dgm:t>
    </dgm:pt>
    <dgm:pt modelId="{E82B5F69-D18C-4A4A-B7E9-7620C2E25CC4}" type="pres">
      <dgm:prSet presAssocID="{CB055BC7-16A2-452A-928E-C4FBCC602205}" presName="text0" presStyleLbl="node1" presStyleIdx="3" presStyleCnt="7" custScaleX="16603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6000833-666F-4BFD-BC15-68619734AEDA}" type="pres">
      <dgm:prSet presAssocID="{4A03C2EB-C366-41F7-AC1B-2436FC5953E0}" presName="Name56" presStyleLbl="parChTrans1D2" presStyleIdx="3" presStyleCnt="6"/>
      <dgm:spPr/>
      <dgm:t>
        <a:bodyPr/>
        <a:lstStyle/>
        <a:p>
          <a:endParaRPr lang="pl-PL"/>
        </a:p>
      </dgm:t>
    </dgm:pt>
    <dgm:pt modelId="{AD37E0AE-C41F-4781-B7CD-790172F398A5}" type="pres">
      <dgm:prSet presAssocID="{3ABE2B06-BB95-4C86-AA1D-1755D10B9329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91817EE-CB17-45B8-812B-3C2BBFED2ADC}" type="pres">
      <dgm:prSet presAssocID="{50D12FCE-742C-45C7-B6D2-6658811C2DBE}" presName="Name56" presStyleLbl="parChTrans1D2" presStyleIdx="4" presStyleCnt="6"/>
      <dgm:spPr/>
      <dgm:t>
        <a:bodyPr/>
        <a:lstStyle/>
        <a:p>
          <a:endParaRPr lang="pl-PL"/>
        </a:p>
      </dgm:t>
    </dgm:pt>
    <dgm:pt modelId="{AACEAD63-BE0A-412A-BB4F-B5437E4A8706}" type="pres">
      <dgm:prSet presAssocID="{0233E8F7-017E-4F7B-9212-C686CAB4701A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54FD201-04DF-48E1-A230-2252433314AA}" type="pres">
      <dgm:prSet presAssocID="{FBEDE2D1-98A8-4671-BD66-8FB3490EB44F}" presName="Name56" presStyleLbl="parChTrans1D2" presStyleIdx="5" presStyleCnt="6"/>
      <dgm:spPr/>
      <dgm:t>
        <a:bodyPr/>
        <a:lstStyle/>
        <a:p>
          <a:endParaRPr lang="pl-PL"/>
        </a:p>
      </dgm:t>
    </dgm:pt>
    <dgm:pt modelId="{74535C15-B263-48A5-A359-0B870C17C48A}" type="pres">
      <dgm:prSet presAssocID="{468F7EB9-7336-4521-AE75-6BA5435A5CA8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A25DA838-11FC-40D8-9717-6118B1CDD112}" srcId="{2A1B0462-E8E0-4652-844D-4FC0FCB164E6}" destId="{B39E0899-3D89-4DCA-9B47-A4467A0163F0}" srcOrd="1" destOrd="0" parTransId="{C6770913-92B9-41CF-80E1-F50BADAFF4EE}" sibTransId="{94F7B43C-EE2E-4CE1-AF17-822ABE495B83}"/>
    <dgm:cxn modelId="{721AE516-170C-4195-B282-85FAA27B0480}" srcId="{2A1B0462-E8E0-4652-844D-4FC0FCB164E6}" destId="{02A77ED3-692A-46DA-93EE-18AB1AC78206}" srcOrd="0" destOrd="0" parTransId="{6CEEC73D-3F5B-43C5-8906-E652821899E4}" sibTransId="{E24F272B-C8CC-4C78-8439-F79EB5F808AD}"/>
    <dgm:cxn modelId="{2E2B648D-BB01-4FE4-9F78-F605D421FEF8}" type="presOf" srcId="{468F7EB9-7336-4521-AE75-6BA5435A5CA8}" destId="{74535C15-B263-48A5-A359-0B870C17C48A}" srcOrd="0" destOrd="0" presId="urn:microsoft.com/office/officeart/2008/layout/RadialCluster"/>
    <dgm:cxn modelId="{7310860A-9088-49BD-94E3-310E09B10DD4}" type="presOf" srcId="{F4350BE5-4E81-42A4-9A71-467D365F6849}" destId="{270CC0F8-58D8-4FE6-A091-3D98711E0A2F}" srcOrd="0" destOrd="0" presId="urn:microsoft.com/office/officeart/2008/layout/RadialCluster"/>
    <dgm:cxn modelId="{2C2B637D-2002-4CF7-A6CF-F5CA42D83139}" type="presOf" srcId="{4A03C2EB-C366-41F7-AC1B-2436FC5953E0}" destId="{46000833-666F-4BFD-BC15-68619734AEDA}" srcOrd="0" destOrd="0" presId="urn:microsoft.com/office/officeart/2008/layout/RadialCluster"/>
    <dgm:cxn modelId="{626AF3D0-8B14-472B-8830-4A629198C35E}" type="presOf" srcId="{6CEEC73D-3F5B-43C5-8906-E652821899E4}" destId="{ECA2F164-7133-446D-B298-9EB87F2A57A9}" srcOrd="0" destOrd="0" presId="urn:microsoft.com/office/officeart/2008/layout/RadialCluster"/>
    <dgm:cxn modelId="{A55CF31C-C170-4514-A562-23A0BE122C05}" type="presOf" srcId="{2A1B0462-E8E0-4652-844D-4FC0FCB164E6}" destId="{9AFEC2DD-BFEC-4BA8-8A4F-3CAF799206F2}" srcOrd="0" destOrd="0" presId="urn:microsoft.com/office/officeart/2008/layout/RadialCluster"/>
    <dgm:cxn modelId="{BEDD883A-1EED-419D-8BD0-5BCD71F4AC5D}" type="presOf" srcId="{F2956287-4853-4A3F-946D-8AFD5A32BAF7}" destId="{631F8A64-3226-4206-BF9C-D3322ED0FD0B}" srcOrd="0" destOrd="0" presId="urn:microsoft.com/office/officeart/2008/layout/RadialCluster"/>
    <dgm:cxn modelId="{4BBEE80D-9B15-4DBB-ABB9-CF021508ABC7}" srcId="{F2956287-4853-4A3F-946D-8AFD5A32BAF7}" destId="{2A1B0462-E8E0-4652-844D-4FC0FCB164E6}" srcOrd="0" destOrd="0" parTransId="{5674BD81-D6B6-4909-A544-2F334756C6A9}" sibTransId="{967AAC96-02AB-4F36-8877-DEDC20668073}"/>
    <dgm:cxn modelId="{A3BC00DB-9462-45CB-BB51-19FE621F3CC6}" srcId="{2A1B0462-E8E0-4652-844D-4FC0FCB164E6}" destId="{0233E8F7-017E-4F7B-9212-C686CAB4701A}" srcOrd="4" destOrd="0" parTransId="{50D12FCE-742C-45C7-B6D2-6658811C2DBE}" sibTransId="{04B395DC-857D-475C-A3CD-8903A8DFDE2A}"/>
    <dgm:cxn modelId="{F6D0C147-9AD7-4AE9-B2C4-03C623BF77C5}" type="presOf" srcId="{B39E0899-3D89-4DCA-9B47-A4467A0163F0}" destId="{4C7015B9-B3CF-4D90-95DB-1A8BDAA6D6DF}" srcOrd="0" destOrd="0" presId="urn:microsoft.com/office/officeart/2008/layout/RadialCluster"/>
    <dgm:cxn modelId="{98F5DD8C-727A-4499-AE3E-0E630C8783FB}" type="presOf" srcId="{3ABE2B06-BB95-4C86-AA1D-1755D10B9329}" destId="{AD37E0AE-C41F-4781-B7CD-790172F398A5}" srcOrd="0" destOrd="0" presId="urn:microsoft.com/office/officeart/2008/layout/RadialCluster"/>
    <dgm:cxn modelId="{B65D1F5F-1C9A-4094-A4B8-EA179EAA8C5D}" type="presOf" srcId="{CB055BC7-16A2-452A-928E-C4FBCC602205}" destId="{E82B5F69-D18C-4A4A-B7E9-7620C2E25CC4}" srcOrd="0" destOrd="0" presId="urn:microsoft.com/office/officeart/2008/layout/RadialCluster"/>
    <dgm:cxn modelId="{6647A676-FD83-4298-9281-F6638F91CA74}" type="presOf" srcId="{FBEDE2D1-98A8-4671-BD66-8FB3490EB44F}" destId="{B54FD201-04DF-48E1-A230-2252433314AA}" srcOrd="0" destOrd="0" presId="urn:microsoft.com/office/officeart/2008/layout/RadialCluster"/>
    <dgm:cxn modelId="{20BA4C7A-661A-4D5A-B2E8-6F09D54801D3}" type="presOf" srcId="{50D12FCE-742C-45C7-B6D2-6658811C2DBE}" destId="{F91817EE-CB17-45B8-812B-3C2BBFED2ADC}" srcOrd="0" destOrd="0" presId="urn:microsoft.com/office/officeart/2008/layout/RadialCluster"/>
    <dgm:cxn modelId="{BFC8283F-8EDE-4F8A-8E5A-AB82BF94DA6A}" srcId="{2A1B0462-E8E0-4652-844D-4FC0FCB164E6}" destId="{CB055BC7-16A2-452A-928E-C4FBCC602205}" srcOrd="2" destOrd="0" parTransId="{F4350BE5-4E81-42A4-9A71-467D365F6849}" sibTransId="{285FB184-B536-4A6A-895D-549807367B03}"/>
    <dgm:cxn modelId="{93BB2567-3821-46A2-933C-4D3180CD461E}" type="presOf" srcId="{C6770913-92B9-41CF-80E1-F50BADAFF4EE}" destId="{ABF951E1-432A-4DCE-A7E3-EF403D6404DB}" srcOrd="0" destOrd="0" presId="urn:microsoft.com/office/officeart/2008/layout/RadialCluster"/>
    <dgm:cxn modelId="{4D378FC6-0080-44A6-8155-5BAD7AAB3177}" type="presOf" srcId="{02A77ED3-692A-46DA-93EE-18AB1AC78206}" destId="{E12A9591-8BD9-43C8-BB56-5407A213B25E}" srcOrd="0" destOrd="0" presId="urn:microsoft.com/office/officeart/2008/layout/RadialCluster"/>
    <dgm:cxn modelId="{69BC8683-ADA3-4185-BD13-23E9D2FE2418}" srcId="{2A1B0462-E8E0-4652-844D-4FC0FCB164E6}" destId="{3ABE2B06-BB95-4C86-AA1D-1755D10B9329}" srcOrd="3" destOrd="0" parTransId="{4A03C2EB-C366-41F7-AC1B-2436FC5953E0}" sibTransId="{E9BE19E1-5399-4DD1-8F18-A55162D08B25}"/>
    <dgm:cxn modelId="{E13ACEAA-30C3-4372-AEA1-853FDC2A72E2}" srcId="{2A1B0462-E8E0-4652-844D-4FC0FCB164E6}" destId="{468F7EB9-7336-4521-AE75-6BA5435A5CA8}" srcOrd="5" destOrd="0" parTransId="{FBEDE2D1-98A8-4671-BD66-8FB3490EB44F}" sibTransId="{7FF37D7C-F9A5-4E4E-B748-A82F2F563572}"/>
    <dgm:cxn modelId="{D0C379B2-CE36-4C3C-A09D-AD0575AEEBE5}" type="presOf" srcId="{0233E8F7-017E-4F7B-9212-C686CAB4701A}" destId="{AACEAD63-BE0A-412A-BB4F-B5437E4A8706}" srcOrd="0" destOrd="0" presId="urn:microsoft.com/office/officeart/2008/layout/RadialCluster"/>
    <dgm:cxn modelId="{2000BF68-EB1F-4638-B829-9A7A0BD49C4B}" type="presParOf" srcId="{631F8A64-3226-4206-BF9C-D3322ED0FD0B}" destId="{574EDDA9-62C2-44F6-B1D8-C425FC4459C3}" srcOrd="0" destOrd="0" presId="urn:microsoft.com/office/officeart/2008/layout/RadialCluster"/>
    <dgm:cxn modelId="{7E2CE29F-9E82-4EE4-B3B3-6320F07633E0}" type="presParOf" srcId="{574EDDA9-62C2-44F6-B1D8-C425FC4459C3}" destId="{9AFEC2DD-BFEC-4BA8-8A4F-3CAF799206F2}" srcOrd="0" destOrd="0" presId="urn:microsoft.com/office/officeart/2008/layout/RadialCluster"/>
    <dgm:cxn modelId="{986171D9-4CC9-4E2A-80F3-B93991E6B1DD}" type="presParOf" srcId="{574EDDA9-62C2-44F6-B1D8-C425FC4459C3}" destId="{ECA2F164-7133-446D-B298-9EB87F2A57A9}" srcOrd="1" destOrd="0" presId="urn:microsoft.com/office/officeart/2008/layout/RadialCluster"/>
    <dgm:cxn modelId="{3E7FCF26-833A-4716-B7FD-F078D91E70B7}" type="presParOf" srcId="{574EDDA9-62C2-44F6-B1D8-C425FC4459C3}" destId="{E12A9591-8BD9-43C8-BB56-5407A213B25E}" srcOrd="2" destOrd="0" presId="urn:microsoft.com/office/officeart/2008/layout/RadialCluster"/>
    <dgm:cxn modelId="{8A8A5DC3-9D71-4CE0-9B04-EBB6B3265CD1}" type="presParOf" srcId="{574EDDA9-62C2-44F6-B1D8-C425FC4459C3}" destId="{ABF951E1-432A-4DCE-A7E3-EF403D6404DB}" srcOrd="3" destOrd="0" presId="urn:microsoft.com/office/officeart/2008/layout/RadialCluster"/>
    <dgm:cxn modelId="{E9AC1440-F3AB-4C02-AB50-2BEBD3F8A53E}" type="presParOf" srcId="{574EDDA9-62C2-44F6-B1D8-C425FC4459C3}" destId="{4C7015B9-B3CF-4D90-95DB-1A8BDAA6D6DF}" srcOrd="4" destOrd="0" presId="urn:microsoft.com/office/officeart/2008/layout/RadialCluster"/>
    <dgm:cxn modelId="{1E977286-AB32-461B-B8D1-0DFC8B10E33C}" type="presParOf" srcId="{574EDDA9-62C2-44F6-B1D8-C425FC4459C3}" destId="{270CC0F8-58D8-4FE6-A091-3D98711E0A2F}" srcOrd="5" destOrd="0" presId="urn:microsoft.com/office/officeart/2008/layout/RadialCluster"/>
    <dgm:cxn modelId="{1DBB7A4F-0BA3-45DF-AE5A-17C6EFE03702}" type="presParOf" srcId="{574EDDA9-62C2-44F6-B1D8-C425FC4459C3}" destId="{E82B5F69-D18C-4A4A-B7E9-7620C2E25CC4}" srcOrd="6" destOrd="0" presId="urn:microsoft.com/office/officeart/2008/layout/RadialCluster"/>
    <dgm:cxn modelId="{6632674D-2C5A-4B66-972B-0CA614EC5259}" type="presParOf" srcId="{574EDDA9-62C2-44F6-B1D8-C425FC4459C3}" destId="{46000833-666F-4BFD-BC15-68619734AEDA}" srcOrd="7" destOrd="0" presId="urn:microsoft.com/office/officeart/2008/layout/RadialCluster"/>
    <dgm:cxn modelId="{514EFBA8-8CA6-43A8-AABC-E4D81AE45797}" type="presParOf" srcId="{574EDDA9-62C2-44F6-B1D8-C425FC4459C3}" destId="{AD37E0AE-C41F-4781-B7CD-790172F398A5}" srcOrd="8" destOrd="0" presId="urn:microsoft.com/office/officeart/2008/layout/RadialCluster"/>
    <dgm:cxn modelId="{FFA9BC40-C19E-4660-8675-0AC400C23C7D}" type="presParOf" srcId="{574EDDA9-62C2-44F6-B1D8-C425FC4459C3}" destId="{F91817EE-CB17-45B8-812B-3C2BBFED2ADC}" srcOrd="9" destOrd="0" presId="urn:microsoft.com/office/officeart/2008/layout/RadialCluster"/>
    <dgm:cxn modelId="{562DB549-2B52-4D68-8A18-BA75369A4E6A}" type="presParOf" srcId="{574EDDA9-62C2-44F6-B1D8-C425FC4459C3}" destId="{AACEAD63-BE0A-412A-BB4F-B5437E4A8706}" srcOrd="10" destOrd="0" presId="urn:microsoft.com/office/officeart/2008/layout/RadialCluster"/>
    <dgm:cxn modelId="{9943B2FB-99C0-4E5E-9739-9BDF107EC824}" type="presParOf" srcId="{574EDDA9-62C2-44F6-B1D8-C425FC4459C3}" destId="{B54FD201-04DF-48E1-A230-2252433314AA}" srcOrd="11" destOrd="0" presId="urn:microsoft.com/office/officeart/2008/layout/RadialCluster"/>
    <dgm:cxn modelId="{F75C32C6-67FD-4639-8E97-E0F29C3B507E}" type="presParOf" srcId="{574EDDA9-62C2-44F6-B1D8-C425FC4459C3}" destId="{74535C15-B263-48A5-A359-0B870C17C48A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DC7962-D80A-4EAC-B44A-FED78C746E2E}" type="doc">
      <dgm:prSet loTypeId="urn:microsoft.com/office/officeart/2005/8/layout/hProcess9" loCatId="process" qsTypeId="urn:microsoft.com/office/officeart/2005/8/quickstyle/3d9" qsCatId="3D" csTypeId="urn:microsoft.com/office/officeart/2005/8/colors/accent1_2" csCatId="accent1" phldr="1"/>
      <dgm:spPr/>
    </dgm:pt>
    <dgm:pt modelId="{3B9818D4-503C-41A8-91FC-B1F0681C54F4}">
      <dgm:prSet phldrT="[Tekst]"/>
      <dgm:spPr/>
      <dgm:t>
        <a:bodyPr/>
        <a:lstStyle/>
        <a:p>
          <a:r>
            <a:rPr lang="pl-PL" dirty="0" smtClean="0"/>
            <a:t>DANE (historyczne)</a:t>
          </a:r>
          <a:endParaRPr lang="pl-PL" dirty="0"/>
        </a:p>
      </dgm:t>
    </dgm:pt>
    <dgm:pt modelId="{F8B0A23F-C7BB-4047-A596-1E28C5A0AF0A}" type="parTrans" cxnId="{5B2B27CD-AD94-439E-8D00-BBC8F150AE36}">
      <dgm:prSet/>
      <dgm:spPr/>
      <dgm:t>
        <a:bodyPr/>
        <a:lstStyle/>
        <a:p>
          <a:endParaRPr lang="pl-PL"/>
        </a:p>
      </dgm:t>
    </dgm:pt>
    <dgm:pt modelId="{DBE0EF6A-90A9-4CFE-8F5C-3C66F512EA0C}" type="sibTrans" cxnId="{5B2B27CD-AD94-439E-8D00-BBC8F150AE36}">
      <dgm:prSet/>
      <dgm:spPr/>
      <dgm:t>
        <a:bodyPr/>
        <a:lstStyle/>
        <a:p>
          <a:endParaRPr lang="pl-PL"/>
        </a:p>
      </dgm:t>
    </dgm:pt>
    <dgm:pt modelId="{6C11A741-C6EE-432A-8CEA-63094C916D13}">
      <dgm:prSet phldrT="[Tekst]"/>
      <dgm:spPr/>
      <dgm:t>
        <a:bodyPr/>
        <a:lstStyle/>
        <a:p>
          <a:r>
            <a:rPr lang="pl-PL" dirty="0" smtClean="0"/>
            <a:t>Nauka Algorytmu</a:t>
          </a:r>
          <a:endParaRPr lang="pl-PL" dirty="0"/>
        </a:p>
      </dgm:t>
    </dgm:pt>
    <dgm:pt modelId="{CC3B22D7-C0F0-4AEA-B0E0-B4F5B7EFC462}" type="parTrans" cxnId="{34B8D907-F7BE-4AAC-98E4-5C83E8584BD1}">
      <dgm:prSet/>
      <dgm:spPr/>
      <dgm:t>
        <a:bodyPr/>
        <a:lstStyle/>
        <a:p>
          <a:endParaRPr lang="pl-PL"/>
        </a:p>
      </dgm:t>
    </dgm:pt>
    <dgm:pt modelId="{B1B0918E-D04B-4D43-8596-734C880D24D7}" type="sibTrans" cxnId="{34B8D907-F7BE-4AAC-98E4-5C83E8584BD1}">
      <dgm:prSet/>
      <dgm:spPr/>
      <dgm:t>
        <a:bodyPr/>
        <a:lstStyle/>
        <a:p>
          <a:endParaRPr lang="pl-PL"/>
        </a:p>
      </dgm:t>
    </dgm:pt>
    <dgm:pt modelId="{1CAE9B62-82FD-40C6-953A-D0DD4333C160}">
      <dgm:prSet phldrT="[Tekst]"/>
      <dgm:spPr/>
      <dgm:t>
        <a:bodyPr/>
        <a:lstStyle/>
        <a:p>
          <a:r>
            <a:rPr lang="pl-PL" dirty="0" smtClean="0"/>
            <a:t>Prognozy dla nowych przypadków </a:t>
          </a:r>
          <a:endParaRPr lang="pl-PL" dirty="0"/>
        </a:p>
      </dgm:t>
    </dgm:pt>
    <dgm:pt modelId="{37877CC0-D777-46F8-8D6A-1B50A8E62238}" type="parTrans" cxnId="{3586CE17-6D5E-4594-839E-B1C076F24150}">
      <dgm:prSet/>
      <dgm:spPr/>
      <dgm:t>
        <a:bodyPr/>
        <a:lstStyle/>
        <a:p>
          <a:endParaRPr lang="pl-PL"/>
        </a:p>
      </dgm:t>
    </dgm:pt>
    <dgm:pt modelId="{62836547-6B89-4CAA-BB88-7D5ECD5E14F4}" type="sibTrans" cxnId="{3586CE17-6D5E-4594-839E-B1C076F24150}">
      <dgm:prSet/>
      <dgm:spPr/>
      <dgm:t>
        <a:bodyPr/>
        <a:lstStyle/>
        <a:p>
          <a:endParaRPr lang="pl-PL"/>
        </a:p>
      </dgm:t>
    </dgm:pt>
    <dgm:pt modelId="{69268C78-95AB-43BB-B450-FE69A2C54578}" type="pres">
      <dgm:prSet presAssocID="{8DDC7962-D80A-4EAC-B44A-FED78C746E2E}" presName="CompostProcess" presStyleCnt="0">
        <dgm:presLayoutVars>
          <dgm:dir/>
          <dgm:resizeHandles val="exact"/>
        </dgm:presLayoutVars>
      </dgm:prSet>
      <dgm:spPr/>
    </dgm:pt>
    <dgm:pt modelId="{62496302-CA0A-4FF7-B680-36A25D9C09DD}" type="pres">
      <dgm:prSet presAssocID="{8DDC7962-D80A-4EAC-B44A-FED78C746E2E}" presName="arrow" presStyleLbl="bgShp" presStyleIdx="0" presStyleCnt="1"/>
      <dgm:spPr/>
    </dgm:pt>
    <dgm:pt modelId="{B1F230A5-3995-4EE0-8A9E-7BF48F8B5E0D}" type="pres">
      <dgm:prSet presAssocID="{8DDC7962-D80A-4EAC-B44A-FED78C746E2E}" presName="linearProcess" presStyleCnt="0"/>
      <dgm:spPr/>
    </dgm:pt>
    <dgm:pt modelId="{E4B358F1-217A-42D7-9063-5D7060F789A2}" type="pres">
      <dgm:prSet presAssocID="{3B9818D4-503C-41A8-91FC-B1F0681C54F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257AB18-1994-4EB0-80A6-2D67A99A9913}" type="pres">
      <dgm:prSet presAssocID="{DBE0EF6A-90A9-4CFE-8F5C-3C66F512EA0C}" presName="sibTrans" presStyleCnt="0"/>
      <dgm:spPr/>
    </dgm:pt>
    <dgm:pt modelId="{02DA2794-ABDE-4F5A-B9B2-BBF22A1F4B4F}" type="pres">
      <dgm:prSet presAssocID="{6C11A741-C6EE-432A-8CEA-63094C916D1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7ACF7A3-A87E-4404-A479-1D78CD70C31C}" type="pres">
      <dgm:prSet presAssocID="{B1B0918E-D04B-4D43-8596-734C880D24D7}" presName="sibTrans" presStyleCnt="0"/>
      <dgm:spPr/>
    </dgm:pt>
    <dgm:pt modelId="{1D9789B1-1667-477A-8635-F580026E86C5}" type="pres">
      <dgm:prSet presAssocID="{1CAE9B62-82FD-40C6-953A-D0DD4333C16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B2B27CD-AD94-439E-8D00-BBC8F150AE36}" srcId="{8DDC7962-D80A-4EAC-B44A-FED78C746E2E}" destId="{3B9818D4-503C-41A8-91FC-B1F0681C54F4}" srcOrd="0" destOrd="0" parTransId="{F8B0A23F-C7BB-4047-A596-1E28C5A0AF0A}" sibTransId="{DBE0EF6A-90A9-4CFE-8F5C-3C66F512EA0C}"/>
    <dgm:cxn modelId="{13B8FF12-578B-468F-814C-741599E3F96E}" type="presOf" srcId="{3B9818D4-503C-41A8-91FC-B1F0681C54F4}" destId="{E4B358F1-217A-42D7-9063-5D7060F789A2}" srcOrd="0" destOrd="0" presId="urn:microsoft.com/office/officeart/2005/8/layout/hProcess9"/>
    <dgm:cxn modelId="{44DB0E05-6389-4B5E-A608-55F9136328B8}" type="presOf" srcId="{8DDC7962-D80A-4EAC-B44A-FED78C746E2E}" destId="{69268C78-95AB-43BB-B450-FE69A2C54578}" srcOrd="0" destOrd="0" presId="urn:microsoft.com/office/officeart/2005/8/layout/hProcess9"/>
    <dgm:cxn modelId="{34B8D907-F7BE-4AAC-98E4-5C83E8584BD1}" srcId="{8DDC7962-D80A-4EAC-B44A-FED78C746E2E}" destId="{6C11A741-C6EE-432A-8CEA-63094C916D13}" srcOrd="1" destOrd="0" parTransId="{CC3B22D7-C0F0-4AEA-B0E0-B4F5B7EFC462}" sibTransId="{B1B0918E-D04B-4D43-8596-734C880D24D7}"/>
    <dgm:cxn modelId="{3586CE17-6D5E-4594-839E-B1C076F24150}" srcId="{8DDC7962-D80A-4EAC-B44A-FED78C746E2E}" destId="{1CAE9B62-82FD-40C6-953A-D0DD4333C160}" srcOrd="2" destOrd="0" parTransId="{37877CC0-D777-46F8-8D6A-1B50A8E62238}" sibTransId="{62836547-6B89-4CAA-BB88-7D5ECD5E14F4}"/>
    <dgm:cxn modelId="{AAC664EB-E329-4242-B5F8-16818C223E38}" type="presOf" srcId="{1CAE9B62-82FD-40C6-953A-D0DD4333C160}" destId="{1D9789B1-1667-477A-8635-F580026E86C5}" srcOrd="0" destOrd="0" presId="urn:microsoft.com/office/officeart/2005/8/layout/hProcess9"/>
    <dgm:cxn modelId="{A282F025-95C1-4981-91D7-1D2A887CFE44}" type="presOf" srcId="{6C11A741-C6EE-432A-8CEA-63094C916D13}" destId="{02DA2794-ABDE-4F5A-B9B2-BBF22A1F4B4F}" srcOrd="0" destOrd="0" presId="urn:microsoft.com/office/officeart/2005/8/layout/hProcess9"/>
    <dgm:cxn modelId="{C4E9922A-DC3B-499B-A576-8CFA1B9D44E9}" type="presParOf" srcId="{69268C78-95AB-43BB-B450-FE69A2C54578}" destId="{62496302-CA0A-4FF7-B680-36A25D9C09DD}" srcOrd="0" destOrd="0" presId="urn:microsoft.com/office/officeart/2005/8/layout/hProcess9"/>
    <dgm:cxn modelId="{7D6BC8A3-16C6-47BF-BAE8-AF09DDB6ECDC}" type="presParOf" srcId="{69268C78-95AB-43BB-B450-FE69A2C54578}" destId="{B1F230A5-3995-4EE0-8A9E-7BF48F8B5E0D}" srcOrd="1" destOrd="0" presId="urn:microsoft.com/office/officeart/2005/8/layout/hProcess9"/>
    <dgm:cxn modelId="{F0D026EB-CF7E-416C-9E45-43E2345605F2}" type="presParOf" srcId="{B1F230A5-3995-4EE0-8A9E-7BF48F8B5E0D}" destId="{E4B358F1-217A-42D7-9063-5D7060F789A2}" srcOrd="0" destOrd="0" presId="urn:microsoft.com/office/officeart/2005/8/layout/hProcess9"/>
    <dgm:cxn modelId="{F71E5FA0-6783-4B6B-BA97-16A6183B9EA9}" type="presParOf" srcId="{B1F230A5-3995-4EE0-8A9E-7BF48F8B5E0D}" destId="{4257AB18-1994-4EB0-80A6-2D67A99A9913}" srcOrd="1" destOrd="0" presId="urn:microsoft.com/office/officeart/2005/8/layout/hProcess9"/>
    <dgm:cxn modelId="{EA5E02BF-FB5D-46EB-A29B-EF8047F8D0D0}" type="presParOf" srcId="{B1F230A5-3995-4EE0-8A9E-7BF48F8B5E0D}" destId="{02DA2794-ABDE-4F5A-B9B2-BBF22A1F4B4F}" srcOrd="2" destOrd="0" presId="urn:microsoft.com/office/officeart/2005/8/layout/hProcess9"/>
    <dgm:cxn modelId="{6489BD87-956F-44DC-893D-7F52A98ACF2C}" type="presParOf" srcId="{B1F230A5-3995-4EE0-8A9E-7BF48F8B5E0D}" destId="{67ACF7A3-A87E-4404-A479-1D78CD70C31C}" srcOrd="3" destOrd="0" presId="urn:microsoft.com/office/officeart/2005/8/layout/hProcess9"/>
    <dgm:cxn modelId="{585B8D26-BB87-43FB-92B8-FFC95B505263}" type="presParOf" srcId="{B1F230A5-3995-4EE0-8A9E-7BF48F8B5E0D}" destId="{1D9789B1-1667-477A-8635-F580026E86C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EC2DD-BFEC-4BA8-8A4F-3CAF799206F2}">
      <dsp:nvSpPr>
        <dsp:cNvPr id="0" name=""/>
        <dsp:cNvSpPr/>
      </dsp:nvSpPr>
      <dsp:spPr>
        <a:xfrm>
          <a:off x="3351443" y="1723800"/>
          <a:ext cx="1477543" cy="1477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800" kern="1200" dirty="0" smtClean="0"/>
            <a:t>Data Science</a:t>
          </a:r>
          <a:endParaRPr lang="pl-PL" sz="2800" kern="1200" dirty="0"/>
        </a:p>
      </dsp:txBody>
      <dsp:txXfrm>
        <a:off x="3423571" y="1795928"/>
        <a:ext cx="1333287" cy="1333287"/>
      </dsp:txXfrm>
    </dsp:sp>
    <dsp:sp modelId="{ECA2F164-7133-446D-B298-9EB87F2A57A9}">
      <dsp:nvSpPr>
        <dsp:cNvPr id="0" name=""/>
        <dsp:cNvSpPr/>
      </dsp:nvSpPr>
      <dsp:spPr>
        <a:xfrm rot="16200000">
          <a:off x="3723503" y="1357088"/>
          <a:ext cx="733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423" y="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A9591-8BD9-43C8-BB56-5407A213B25E}">
      <dsp:nvSpPr>
        <dsp:cNvPr id="0" name=""/>
        <dsp:cNvSpPr/>
      </dsp:nvSpPr>
      <dsp:spPr>
        <a:xfrm>
          <a:off x="3595238" y="423"/>
          <a:ext cx="989953" cy="989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smtClean="0"/>
            <a:t>Matematyka</a:t>
          </a:r>
          <a:endParaRPr lang="pl-PL" sz="1100" kern="1200" dirty="0"/>
        </a:p>
      </dsp:txBody>
      <dsp:txXfrm>
        <a:off x="3643564" y="48749"/>
        <a:ext cx="893301" cy="893301"/>
      </dsp:txXfrm>
    </dsp:sp>
    <dsp:sp modelId="{ABF951E1-432A-4DCE-A7E3-EF403D6404DB}">
      <dsp:nvSpPr>
        <dsp:cNvPr id="0" name=""/>
        <dsp:cNvSpPr/>
      </dsp:nvSpPr>
      <dsp:spPr>
        <a:xfrm rot="19800000">
          <a:off x="4792641" y="1900401"/>
          <a:ext cx="5425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2561" y="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015B9-B3CF-4D90-95DB-1A8BDAA6D6DF}">
      <dsp:nvSpPr>
        <dsp:cNvPr id="0" name=""/>
        <dsp:cNvSpPr/>
      </dsp:nvSpPr>
      <dsp:spPr>
        <a:xfrm>
          <a:off x="5298858" y="984009"/>
          <a:ext cx="989953" cy="989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Statystyka</a:t>
          </a:r>
          <a:endParaRPr lang="pl-PL" sz="1400" kern="1200" dirty="0"/>
        </a:p>
      </dsp:txBody>
      <dsp:txXfrm>
        <a:off x="5347184" y="1032335"/>
        <a:ext cx="893301" cy="893301"/>
      </dsp:txXfrm>
    </dsp:sp>
    <dsp:sp modelId="{270CC0F8-58D8-4FE6-A091-3D98711E0A2F}">
      <dsp:nvSpPr>
        <dsp:cNvPr id="0" name=""/>
        <dsp:cNvSpPr/>
      </dsp:nvSpPr>
      <dsp:spPr>
        <a:xfrm rot="1800000">
          <a:off x="4817924" y="2930386"/>
          <a:ext cx="1651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138" y="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B5F69-D18C-4A4A-B7E9-7620C2E25CC4}">
      <dsp:nvSpPr>
        <dsp:cNvPr id="0" name=""/>
        <dsp:cNvSpPr/>
      </dsp:nvSpPr>
      <dsp:spPr>
        <a:xfrm>
          <a:off x="4972000" y="2951180"/>
          <a:ext cx="1643670" cy="989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Programowanie</a:t>
          </a:r>
          <a:endParaRPr lang="pl-PL" sz="1600" kern="1200" dirty="0"/>
        </a:p>
      </dsp:txBody>
      <dsp:txXfrm>
        <a:off x="5020326" y="2999506"/>
        <a:ext cx="1547018" cy="893301"/>
      </dsp:txXfrm>
    </dsp:sp>
    <dsp:sp modelId="{46000833-666F-4BFD-BC15-68619734AEDA}">
      <dsp:nvSpPr>
        <dsp:cNvPr id="0" name=""/>
        <dsp:cNvSpPr/>
      </dsp:nvSpPr>
      <dsp:spPr>
        <a:xfrm rot="5400000">
          <a:off x="3723503" y="3568055"/>
          <a:ext cx="7334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3423" y="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7E0AE-C41F-4781-B7CD-790172F398A5}">
      <dsp:nvSpPr>
        <dsp:cNvPr id="0" name=""/>
        <dsp:cNvSpPr/>
      </dsp:nvSpPr>
      <dsp:spPr>
        <a:xfrm>
          <a:off x="3595238" y="3934766"/>
          <a:ext cx="989953" cy="989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Sztuczna Inteligencja</a:t>
          </a:r>
          <a:endParaRPr lang="pl-PL" sz="1200" kern="1200" dirty="0"/>
        </a:p>
      </dsp:txBody>
      <dsp:txXfrm>
        <a:off x="3643564" y="3983092"/>
        <a:ext cx="893301" cy="893301"/>
      </dsp:txXfrm>
    </dsp:sp>
    <dsp:sp modelId="{F91817EE-CB17-45B8-812B-3C2BBFED2ADC}">
      <dsp:nvSpPr>
        <dsp:cNvPr id="0" name=""/>
        <dsp:cNvSpPr/>
      </dsp:nvSpPr>
      <dsp:spPr>
        <a:xfrm rot="9000000">
          <a:off x="2845226" y="3024742"/>
          <a:ext cx="5425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2561" y="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EAD63-BE0A-412A-BB4F-B5437E4A8706}">
      <dsp:nvSpPr>
        <dsp:cNvPr id="0" name=""/>
        <dsp:cNvSpPr/>
      </dsp:nvSpPr>
      <dsp:spPr>
        <a:xfrm>
          <a:off x="1891617" y="2951180"/>
          <a:ext cx="989953" cy="989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dirty="0" smtClean="0"/>
            <a:t>Bazy danych</a:t>
          </a:r>
          <a:endParaRPr lang="pl-PL" sz="1900" kern="1200" dirty="0"/>
        </a:p>
      </dsp:txBody>
      <dsp:txXfrm>
        <a:off x="1939943" y="2999506"/>
        <a:ext cx="893301" cy="893301"/>
      </dsp:txXfrm>
    </dsp:sp>
    <dsp:sp modelId="{B54FD201-04DF-48E1-A230-2252433314AA}">
      <dsp:nvSpPr>
        <dsp:cNvPr id="0" name=""/>
        <dsp:cNvSpPr/>
      </dsp:nvSpPr>
      <dsp:spPr>
        <a:xfrm rot="12600000">
          <a:off x="2845226" y="1900401"/>
          <a:ext cx="5425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2561" y="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35C15-B263-48A5-A359-0B870C17C48A}">
      <dsp:nvSpPr>
        <dsp:cNvPr id="0" name=""/>
        <dsp:cNvSpPr/>
      </dsp:nvSpPr>
      <dsp:spPr>
        <a:xfrm>
          <a:off x="1891617" y="984009"/>
          <a:ext cx="989953" cy="989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Hardware</a:t>
          </a:r>
          <a:endParaRPr lang="pl-PL" sz="1400" kern="1200" dirty="0"/>
        </a:p>
      </dsp:txBody>
      <dsp:txXfrm>
        <a:off x="1939943" y="1032335"/>
        <a:ext cx="893301" cy="893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96302-CA0A-4FF7-B680-36A25D9C09DD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358F1-217A-42D7-9063-5D7060F789A2}">
      <dsp:nvSpPr>
        <dsp:cNvPr id="0" name=""/>
        <dsp:cNvSpPr/>
      </dsp:nvSpPr>
      <dsp:spPr>
        <a:xfrm>
          <a:off x="8840" y="1357788"/>
          <a:ext cx="2648902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000" kern="1200" dirty="0" smtClean="0"/>
            <a:t>DANE (historyczne)</a:t>
          </a:r>
          <a:endParaRPr lang="pl-PL" sz="3000" kern="1200" dirty="0"/>
        </a:p>
      </dsp:txBody>
      <dsp:txXfrm>
        <a:off x="97216" y="1446164"/>
        <a:ext cx="2472150" cy="1633633"/>
      </dsp:txXfrm>
    </dsp:sp>
    <dsp:sp modelId="{02DA2794-ABDE-4F5A-B9B2-BBF22A1F4B4F}">
      <dsp:nvSpPr>
        <dsp:cNvPr id="0" name=""/>
        <dsp:cNvSpPr/>
      </dsp:nvSpPr>
      <dsp:spPr>
        <a:xfrm>
          <a:off x="2790348" y="1357788"/>
          <a:ext cx="2648902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000" kern="1200" dirty="0" smtClean="0"/>
            <a:t>Nauka Algorytmu</a:t>
          </a:r>
          <a:endParaRPr lang="pl-PL" sz="3000" kern="1200" dirty="0"/>
        </a:p>
      </dsp:txBody>
      <dsp:txXfrm>
        <a:off x="2878724" y="1446164"/>
        <a:ext cx="2472150" cy="1633633"/>
      </dsp:txXfrm>
    </dsp:sp>
    <dsp:sp modelId="{1D9789B1-1667-477A-8635-F580026E86C5}">
      <dsp:nvSpPr>
        <dsp:cNvPr id="0" name=""/>
        <dsp:cNvSpPr/>
      </dsp:nvSpPr>
      <dsp:spPr>
        <a:xfrm>
          <a:off x="5571857" y="1357788"/>
          <a:ext cx="2648902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  <a:sp3d extrusionH="28000" prstMaterial="matte"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000" kern="1200" dirty="0" smtClean="0"/>
            <a:t>Prognozy dla nowych przypadków </a:t>
          </a:r>
          <a:endParaRPr lang="pl-PL" sz="3000" kern="1200" dirty="0"/>
        </a:p>
      </dsp:txBody>
      <dsp:txXfrm>
        <a:off x="5660233" y="1446164"/>
        <a:ext cx="2472150" cy="1633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4AF-D889-41A8-B053-F2FF5B1C3FA5}" type="datetimeFigureOut">
              <a:rPr lang="pl-PL" smtClean="0"/>
              <a:t>2016-11-21</a:t>
            </a:fld>
            <a:endParaRPr lang="pl-P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E5A356-F24B-48D5-9D77-F78B43F00293}" type="slidenum">
              <a:rPr lang="pl-PL" smtClean="0"/>
              <a:t>‹#›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4AF-D889-41A8-B053-F2FF5B1C3FA5}" type="datetimeFigureOut">
              <a:rPr lang="pl-PL" smtClean="0"/>
              <a:t>2016-11-21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356-F24B-48D5-9D77-F78B43F002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4AF-D889-41A8-B053-F2FF5B1C3FA5}" type="datetimeFigureOut">
              <a:rPr lang="pl-PL" smtClean="0"/>
              <a:t>2016-11-21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356-F24B-48D5-9D77-F78B43F002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4AF-D889-41A8-B053-F2FF5B1C3FA5}" type="datetimeFigureOut">
              <a:rPr lang="pl-PL" smtClean="0"/>
              <a:t>2016-11-21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356-F24B-48D5-9D77-F78B43F002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4AF-D889-41A8-B053-F2FF5B1C3FA5}" type="datetimeFigureOut">
              <a:rPr lang="pl-PL" smtClean="0"/>
              <a:t>2016-11-21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356-F24B-48D5-9D77-F78B43F00293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4AF-D889-41A8-B053-F2FF5B1C3FA5}" type="datetimeFigureOut">
              <a:rPr lang="pl-PL" smtClean="0"/>
              <a:t>2016-11-21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356-F24B-48D5-9D77-F78B43F00293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4AF-D889-41A8-B053-F2FF5B1C3FA5}" type="datetimeFigureOut">
              <a:rPr lang="pl-PL" smtClean="0"/>
              <a:t>2016-11-21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356-F24B-48D5-9D77-F78B43F00293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4AF-D889-41A8-B053-F2FF5B1C3FA5}" type="datetimeFigureOut">
              <a:rPr lang="pl-PL" smtClean="0"/>
              <a:t>2016-11-21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356-F24B-48D5-9D77-F78B43F002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4AF-D889-41A8-B053-F2FF5B1C3FA5}" type="datetimeFigureOut">
              <a:rPr lang="pl-PL" smtClean="0"/>
              <a:t>2016-11-21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356-F24B-48D5-9D77-F78B43F002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4AF-D889-41A8-B053-F2FF5B1C3FA5}" type="datetimeFigureOut">
              <a:rPr lang="pl-PL" smtClean="0"/>
              <a:t>2016-11-21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356-F24B-48D5-9D77-F78B43F002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4AF-D889-41A8-B053-F2FF5B1C3FA5}" type="datetimeFigureOut">
              <a:rPr lang="pl-PL" smtClean="0"/>
              <a:t>2016-11-21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5A356-F24B-48D5-9D77-F78B43F00293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240F4AF-D889-41A8-B053-F2FF5B1C3FA5}" type="datetimeFigureOut">
              <a:rPr lang="pl-PL" smtClean="0"/>
              <a:t>2016-11-21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5E5A356-F24B-48D5-9D77-F78B43F00293}" type="slidenum">
              <a:rPr lang="pl-PL" smtClean="0"/>
              <a:t>‹#›</a:t>
            </a:fld>
            <a:endParaRPr lang="pl-P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arturmenc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smtClean="0"/>
              <a:t>Science: Machine Learning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czyli algorytmy oparte o </a:t>
            </a:r>
            <a:r>
              <a:rPr lang="pl-PL" sz="2800" b="1" dirty="0" smtClean="0"/>
              <a:t>dane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4748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– pokarm algorytmów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sz="3300" dirty="0" smtClean="0"/>
              <a:t>Ale, że jakie te dane ….</a:t>
            </a:r>
          </a:p>
          <a:p>
            <a:pPr marL="0" indent="0" algn="ctr">
              <a:buNone/>
            </a:pPr>
            <a:r>
              <a:rPr lang="pl-PL" sz="3300" dirty="0" smtClean="0"/>
              <a:t>O co chodzi …</a:t>
            </a:r>
          </a:p>
          <a:p>
            <a:pPr marL="0" indent="0" algn="ctr">
              <a:buNone/>
            </a:pPr>
            <a:endParaRPr lang="pl-PL" sz="3300" dirty="0" smtClean="0"/>
          </a:p>
          <a:p>
            <a:pPr marL="0" indent="0" algn="ctr">
              <a:buNone/>
            </a:pPr>
            <a:r>
              <a:rPr lang="pl-PL" sz="3300" dirty="0" smtClean="0"/>
              <a:t>Potrzebujemy jak największej ilości JUŻ ROZWIĄZANYCH problemów</a:t>
            </a:r>
          </a:p>
          <a:p>
            <a:pPr marL="0" indent="0" algn="ctr">
              <a:buNone/>
            </a:pPr>
            <a:endParaRPr lang="pl-PL" sz="3300" dirty="0" smtClean="0"/>
          </a:p>
        </p:txBody>
      </p:sp>
    </p:spTree>
    <p:extLst>
      <p:ext uri="{BB962C8B-B14F-4D97-AF65-F5344CB8AC3E}">
        <p14:creationId xmlns:p14="http://schemas.microsoft.com/office/powerpoint/2010/main" val="17409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Przygotowanie danych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7338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6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Magiczne transformacje</a:t>
            </a:r>
            <a:endParaRPr lang="pl-PL" dirty="0"/>
          </a:p>
        </p:txBody>
      </p:sp>
      <p:pic>
        <p:nvPicPr>
          <p:cNvPr id="1028" name="Picture 4" descr="Znalezione obrazy dla zapytania MNIST datas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46" y="1700808"/>
            <a:ext cx="2007402" cy="244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Znalezione obrazy dla zapytania table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86" y="3853650"/>
            <a:ext cx="3668306" cy="270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46" y="2706121"/>
            <a:ext cx="28956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9" descr="Znalezione obrazy dla zapytania matrix ma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583" y="2132856"/>
            <a:ext cx="2976443" cy="2651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rążkowana strzałka w prawo 4"/>
          <p:cNvSpPr/>
          <p:nvPr/>
        </p:nvSpPr>
        <p:spPr>
          <a:xfrm>
            <a:off x="4067944" y="3050824"/>
            <a:ext cx="2774668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0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b="1" dirty="0" smtClean="0"/>
          </a:p>
          <a:p>
            <a:pPr marL="0" indent="0">
              <a:buNone/>
            </a:pPr>
            <a:r>
              <a:rPr lang="pl-PL" b="1" dirty="0" smtClean="0"/>
              <a:t>Regresja Liniowa</a:t>
            </a:r>
            <a:endParaRPr lang="pl-PL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285" y="1725415"/>
            <a:ext cx="5348703" cy="427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Algorytmy uczące się</a:t>
            </a:r>
            <a:endParaRPr lang="pl-P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3695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5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Drzewa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53419"/>
            <a:ext cx="61912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9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 – najbliższych sąsiadów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1805781"/>
            <a:ext cx="39719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8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Lasy Losowe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25240"/>
            <a:ext cx="7272808" cy="3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Samo się nie zrobi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Dane nie będące liczbami</a:t>
            </a:r>
          </a:p>
          <a:p>
            <a:r>
              <a:rPr lang="pl-PL" dirty="0" smtClean="0"/>
              <a:t>Braki danych</a:t>
            </a:r>
          </a:p>
          <a:p>
            <a:r>
              <a:rPr lang="pl-PL" dirty="0" smtClean="0"/>
              <a:t>Przypadki odstające</a:t>
            </a:r>
          </a:p>
          <a:p>
            <a:r>
              <a:rPr lang="pl-PL" dirty="0" smtClean="0"/>
              <a:t>Zmiany działania cech w czasie</a:t>
            </a:r>
          </a:p>
          <a:p>
            <a:r>
              <a:rPr lang="pl-PL" dirty="0" smtClean="0"/>
              <a:t>Używanie wiedzy „z przyszłości”</a:t>
            </a:r>
          </a:p>
          <a:p>
            <a:r>
              <a:rPr lang="pl-PL" dirty="0" smtClean="0"/>
              <a:t>Parametry algorytmów</a:t>
            </a:r>
          </a:p>
          <a:p>
            <a:r>
              <a:rPr lang="pl-PL" dirty="0" smtClean="0"/>
              <a:t>„</a:t>
            </a:r>
            <a:r>
              <a:rPr lang="pl-PL" dirty="0" err="1" smtClean="0"/>
              <a:t>Feature</a:t>
            </a:r>
            <a:r>
              <a:rPr lang="pl-PL" dirty="0" smtClean="0"/>
              <a:t> </a:t>
            </a:r>
            <a:r>
              <a:rPr lang="pl-PL" dirty="0" err="1" smtClean="0"/>
              <a:t>Selection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„</a:t>
            </a:r>
            <a:r>
              <a:rPr lang="pl-PL" dirty="0" err="1" smtClean="0"/>
              <a:t>Feature</a:t>
            </a:r>
            <a:r>
              <a:rPr lang="pl-PL" dirty="0"/>
              <a:t> </a:t>
            </a:r>
            <a:r>
              <a:rPr lang="pl-PL" dirty="0" smtClean="0"/>
              <a:t>Engineering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4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Jakość Modelu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l-PL" sz="4000" dirty="0" smtClean="0"/>
          </a:p>
          <a:p>
            <a:pPr marL="0" indent="0" algn="ctr">
              <a:buNone/>
            </a:pPr>
            <a:r>
              <a:rPr lang="pl-PL" sz="4000" dirty="0" smtClean="0"/>
              <a:t>Poddajemy model próbie na </a:t>
            </a:r>
            <a:r>
              <a:rPr lang="pl-PL" sz="4000" b="1" dirty="0" smtClean="0"/>
              <a:t>nowych danych*</a:t>
            </a:r>
          </a:p>
          <a:p>
            <a:pPr marL="0" indent="0" algn="ctr">
              <a:buNone/>
            </a:pPr>
            <a:r>
              <a:rPr lang="pl-PL" sz="4000" dirty="0" smtClean="0"/>
              <a:t>I wyznaczamy jego skuteczność</a:t>
            </a:r>
          </a:p>
          <a:p>
            <a:pPr marL="0" indent="0" algn="ctr">
              <a:lnSpc>
                <a:spcPct val="260000"/>
              </a:lnSpc>
              <a:buNone/>
            </a:pPr>
            <a:r>
              <a:rPr lang="pl-PL" sz="3000" dirty="0" smtClean="0">
                <a:solidFill>
                  <a:srgbClr val="FF0000"/>
                </a:solidFill>
              </a:rPr>
              <a:t>Niebezpieczeństwo przeuczenia</a:t>
            </a:r>
          </a:p>
          <a:p>
            <a:pPr marL="0" indent="0">
              <a:buNone/>
            </a:pPr>
            <a:r>
              <a:rPr lang="pl-PL" sz="3000" b="1" dirty="0" smtClean="0"/>
              <a:t>* danych, które nie były wykorzystane do nauki modelu</a:t>
            </a:r>
          </a:p>
          <a:p>
            <a:pPr marL="0" indent="0">
              <a:buNone/>
            </a:pPr>
            <a:endParaRPr lang="pl-PL" sz="3000" b="1" dirty="0"/>
          </a:p>
        </p:txBody>
      </p:sp>
    </p:spTree>
    <p:extLst>
      <p:ext uri="{BB962C8B-B14F-4D97-AF65-F5344CB8AC3E}">
        <p14:creationId xmlns:p14="http://schemas.microsoft.com/office/powerpoint/2010/main" val="14152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FLOW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7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3600" b="1" dirty="0" smtClean="0"/>
              <a:t>Przybliżyć i Zainteresować</a:t>
            </a:r>
          </a:p>
          <a:p>
            <a:pPr marL="0" indent="0" algn="ctr">
              <a:buNone/>
            </a:pPr>
            <a:r>
              <a:rPr lang="pl-PL" sz="2800" dirty="0" smtClean="0"/>
              <a:t>Zagadnieniami związanymi z analizą danych, uczeniem maszyn, prognozowaniem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sz="3600" b="1" dirty="0" smtClean="0"/>
              <a:t>Pokazać Zastosowania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sz="3600" b="1" dirty="0" smtClean="0"/>
              <a:t>Doradzić pierwsze kroki</a:t>
            </a:r>
            <a:endParaRPr lang="pl-PL" sz="3600" b="1" dirty="0"/>
          </a:p>
          <a:p>
            <a:pPr marL="0" indent="0" algn="ctr">
              <a:buNone/>
            </a:pPr>
            <a:r>
              <a:rPr lang="pl-PL" sz="2800" dirty="0" smtClean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29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FLOW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 descr="C:\Users\Artur\Documents\matma\AzureBootCamp\obrazki\trainFlow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76" y="1696244"/>
            <a:ext cx="5790728" cy="43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R </a:t>
            </a:r>
            <a:r>
              <a:rPr lang="pl-PL" dirty="0" smtClean="0"/>
              <a:t>+ </a:t>
            </a:r>
            <a:r>
              <a:rPr lang="pl-PL" dirty="0" err="1" smtClean="0"/>
              <a:t>RStudio</a:t>
            </a:r>
            <a:endParaRPr lang="pl-PL" dirty="0" smtClean="0"/>
          </a:p>
          <a:p>
            <a:r>
              <a:rPr lang="pl-PL" dirty="0" err="1" smtClean="0"/>
              <a:t>Python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/>
              <a:t>Świetne algorytmy ML: </a:t>
            </a:r>
            <a:r>
              <a:rPr lang="pl-PL" dirty="0" smtClean="0"/>
              <a:t>H2O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Przetwarzanie danych:</a:t>
            </a:r>
            <a:endParaRPr lang="pl-PL" dirty="0"/>
          </a:p>
          <a:p>
            <a:r>
              <a:rPr lang="pl-PL" dirty="0" smtClean="0"/>
              <a:t>SQL</a:t>
            </a:r>
          </a:p>
          <a:p>
            <a:r>
              <a:rPr lang="pl-PL" dirty="0" err="1" smtClean="0"/>
              <a:t>Hive</a:t>
            </a:r>
            <a:r>
              <a:rPr lang="pl-PL" dirty="0" smtClean="0"/>
              <a:t>/Tez/</a:t>
            </a:r>
            <a:r>
              <a:rPr lang="pl-PL" dirty="0" err="1" smtClean="0"/>
              <a:t>Impala</a:t>
            </a:r>
            <a:endParaRPr lang="pl-PL" dirty="0"/>
          </a:p>
          <a:p>
            <a:r>
              <a:rPr lang="pl-PL" dirty="0" smtClean="0"/>
              <a:t>Spark</a:t>
            </a:r>
            <a:endParaRPr lang="pl-PL" dirty="0" smtClean="0"/>
          </a:p>
          <a:p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33" y="1772816"/>
            <a:ext cx="2581354" cy="90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26" y="2532274"/>
            <a:ext cx="1327671" cy="89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01" y="4329577"/>
            <a:ext cx="2672531" cy="99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997" y="5123503"/>
            <a:ext cx="1860798" cy="99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2304256"/>
          </a:xfrm>
        </p:spPr>
        <p:txBody>
          <a:bodyPr/>
          <a:lstStyle/>
          <a:p>
            <a:r>
              <a:rPr lang="pl-PL" sz="6000" dirty="0" smtClean="0"/>
              <a:t>Pytania będą?</a:t>
            </a:r>
            <a:br>
              <a:rPr lang="pl-PL" sz="6000" dirty="0" smtClean="0"/>
            </a:br>
            <a:r>
              <a:rPr lang="pl-PL" sz="6000" dirty="0"/>
              <a:t/>
            </a:r>
            <a:br>
              <a:rPr lang="pl-PL" sz="6000" dirty="0"/>
            </a:br>
            <a:r>
              <a:rPr lang="pl-PL" sz="6000" dirty="0" smtClean="0"/>
              <a:t> </a:t>
            </a:r>
            <a:r>
              <a:rPr lang="pl-PL" sz="6000" dirty="0" smtClean="0">
                <a:sym typeface="Wingdings" panose="05000000000000000000" pitchFamily="2" charset="2"/>
              </a:rPr>
              <a:t>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14596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4680520"/>
          </a:xfrm>
        </p:spPr>
        <p:txBody>
          <a:bodyPr/>
          <a:lstStyle/>
          <a:p>
            <a:r>
              <a:rPr lang="pl-PL" sz="6000" dirty="0" smtClean="0"/>
              <a:t>Dziękuję bardzo </a:t>
            </a:r>
            <a:r>
              <a:rPr lang="pl-PL" sz="6000" dirty="0" smtClean="0">
                <a:sym typeface="Wingdings" panose="05000000000000000000" pitchFamily="2" charset="2"/>
              </a:rPr>
              <a:t></a:t>
            </a:r>
            <a:br>
              <a:rPr lang="pl-PL" sz="6000" dirty="0" smtClean="0">
                <a:sym typeface="Wingdings" panose="05000000000000000000" pitchFamily="2" charset="2"/>
              </a:rPr>
            </a:br>
            <a:r>
              <a:rPr lang="pl-PL" sz="6000" dirty="0" smtClean="0">
                <a:sym typeface="Wingdings" panose="05000000000000000000" pitchFamily="2" charset="2"/>
              </a:rPr>
              <a:t>Kontakt:</a:t>
            </a:r>
            <a:br>
              <a:rPr lang="pl-PL" sz="6000" dirty="0" smtClean="0">
                <a:sym typeface="Wingdings" panose="05000000000000000000" pitchFamily="2" charset="2"/>
              </a:rPr>
            </a:br>
            <a:r>
              <a:rPr lang="pl-PL" sz="6000" dirty="0" smtClean="0">
                <a:sym typeface="Wingdings" panose="05000000000000000000" pitchFamily="2" charset="2"/>
                <a:hlinkClick r:id="rId2"/>
              </a:rPr>
              <a:t>arturmenc@gmail.com</a:t>
            </a:r>
            <a:r>
              <a:rPr lang="pl-PL" sz="6000" dirty="0" smtClean="0">
                <a:sym typeface="Wingdings" panose="05000000000000000000" pitchFamily="2" charset="2"/>
              </a:rPr>
              <a:t/>
            </a:r>
            <a:br>
              <a:rPr lang="pl-PL" sz="6000" dirty="0" smtClean="0">
                <a:sym typeface="Wingdings" panose="05000000000000000000" pitchFamily="2" charset="2"/>
              </a:rPr>
            </a:b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5260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3600" dirty="0" smtClean="0"/>
              <a:t>Wprowadzenie filozoficzne</a:t>
            </a:r>
          </a:p>
          <a:p>
            <a:pPr>
              <a:lnSpc>
                <a:spcPct val="150000"/>
              </a:lnSpc>
            </a:pPr>
            <a:r>
              <a:rPr lang="pl-PL" sz="3600" dirty="0" smtClean="0"/>
              <a:t>Zastosowania</a:t>
            </a:r>
          </a:p>
          <a:p>
            <a:pPr>
              <a:lnSpc>
                <a:spcPct val="150000"/>
              </a:lnSpc>
            </a:pPr>
            <a:r>
              <a:rPr lang="pl-PL" sz="3600" dirty="0" smtClean="0"/>
              <a:t>Wprowadzenie techniczne</a:t>
            </a:r>
          </a:p>
          <a:p>
            <a:pPr>
              <a:lnSpc>
                <a:spcPct val="150000"/>
              </a:lnSpc>
            </a:pPr>
            <a:r>
              <a:rPr lang="pl-PL" sz="3600" dirty="0" smtClean="0"/>
              <a:t>Narzędzia</a:t>
            </a:r>
          </a:p>
          <a:p>
            <a:pPr marL="0" indent="0">
              <a:buNone/>
            </a:pP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8894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pl-PL" sz="5200" dirty="0"/>
              <a:t>Wprowadzenie filozoficzne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145850"/>
              </p:ext>
            </p:extLst>
          </p:nvPr>
        </p:nvGraphicFramePr>
        <p:xfrm>
          <a:off x="457200" y="1600200"/>
          <a:ext cx="8507288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18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9888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4000" dirty="0"/>
              <a:t>Tradycyjny </a:t>
            </a:r>
            <a:r>
              <a:rPr lang="pl-PL" sz="4000" dirty="0" smtClean="0"/>
              <a:t>Algorytm </a:t>
            </a:r>
            <a:br>
              <a:rPr lang="pl-PL" sz="4000" dirty="0" smtClean="0"/>
            </a:br>
            <a:r>
              <a:rPr lang="pl-PL" sz="4000" dirty="0" smtClean="0"/>
              <a:t>vs</a:t>
            </a:r>
            <a:br>
              <a:rPr lang="pl-PL" sz="4000" dirty="0" smtClean="0"/>
            </a:br>
            <a:r>
              <a:rPr lang="pl-PL" sz="4000" dirty="0" smtClean="0"/>
              <a:t>Machine Learning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sz="3600" b="1" dirty="0" smtClean="0"/>
          </a:p>
          <a:p>
            <a:pPr marL="0" indent="0" algn="ctr">
              <a:buNone/>
            </a:pPr>
            <a:r>
              <a:rPr lang="pl-PL" sz="3600" b="1" dirty="0" smtClean="0"/>
              <a:t>DEMO</a:t>
            </a:r>
            <a:endParaRPr lang="pl-PL" sz="3400" dirty="0"/>
          </a:p>
          <a:p>
            <a:pPr marL="0" indent="0" algn="ctr">
              <a:buNone/>
            </a:pPr>
            <a:endParaRPr lang="pl-PL" sz="3400" dirty="0"/>
          </a:p>
          <a:p>
            <a:pPr marL="0" indent="0" algn="ctr">
              <a:buNone/>
            </a:pPr>
            <a:r>
              <a:rPr lang="pl-PL" sz="3400" dirty="0" smtClean="0"/>
              <a:t>Algorytm </a:t>
            </a:r>
            <a:r>
              <a:rPr lang="pl-PL" sz="3400" dirty="0" smtClean="0"/>
              <a:t>sprawdzający czy ciąg jest posortowany rosnąco</a:t>
            </a:r>
          </a:p>
          <a:p>
            <a:pPr marL="0" indent="0" algn="ctr">
              <a:buNone/>
            </a:pPr>
            <a:endParaRPr lang="pl-PL" sz="3400" dirty="0"/>
          </a:p>
          <a:p>
            <a:pPr marL="0" indent="0" algn="ctr">
              <a:buNone/>
            </a:pPr>
            <a:endParaRPr lang="pl-PL" sz="3900" b="1" dirty="0"/>
          </a:p>
        </p:txBody>
      </p:sp>
    </p:spTree>
    <p:extLst>
      <p:ext uri="{BB962C8B-B14F-4D97-AF65-F5344CB8AC3E}">
        <p14:creationId xmlns:p14="http://schemas.microsoft.com/office/powerpoint/2010/main" val="2543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9888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l-PL" sz="4000" dirty="0"/>
              <a:t>Tradycyjny </a:t>
            </a:r>
            <a:r>
              <a:rPr lang="pl-PL" sz="4000" dirty="0" smtClean="0"/>
              <a:t>Algorytm </a:t>
            </a:r>
            <a:br>
              <a:rPr lang="pl-PL" sz="4000" dirty="0" smtClean="0"/>
            </a:br>
            <a:r>
              <a:rPr lang="pl-PL" sz="4000" dirty="0" smtClean="0"/>
              <a:t>vs</a:t>
            </a:r>
            <a:br>
              <a:rPr lang="pl-PL" sz="4000" dirty="0" smtClean="0"/>
            </a:br>
            <a:r>
              <a:rPr lang="pl-PL" sz="4000" dirty="0" smtClean="0"/>
              <a:t>Machine Learning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800" b="1" dirty="0" smtClean="0"/>
              <a:t>A </a:t>
            </a:r>
            <a:r>
              <a:rPr lang="pl-PL" sz="2800" b="1" dirty="0" smtClean="0"/>
              <a:t>co, jeżeli </a:t>
            </a:r>
            <a:r>
              <a:rPr lang="pl-PL" sz="2800" b="1" dirty="0" smtClean="0"/>
              <a:t>nasz </a:t>
            </a:r>
            <a:r>
              <a:rPr lang="pl-PL" sz="2800" b="1" dirty="0" smtClean="0">
                <a:solidFill>
                  <a:srgbClr val="FFC000"/>
                </a:solidFill>
              </a:rPr>
              <a:t>Sponsor</a:t>
            </a:r>
            <a:r>
              <a:rPr lang="pl-PL" sz="2800" b="1" dirty="0" smtClean="0"/>
              <a:t> poprosi o algorytm:</a:t>
            </a:r>
          </a:p>
          <a:p>
            <a:r>
              <a:rPr lang="pl-PL" sz="2800" b="1" dirty="0" smtClean="0"/>
              <a:t>rozpoznający </a:t>
            </a:r>
            <a:r>
              <a:rPr lang="pl-PL" sz="2800" b="1" dirty="0" smtClean="0"/>
              <a:t>ręcznie pisane </a:t>
            </a:r>
            <a:r>
              <a:rPr lang="pl-PL" sz="2800" b="1" dirty="0" smtClean="0"/>
              <a:t>litery?</a:t>
            </a:r>
            <a:endParaRPr lang="pl-PL" sz="2800" b="1" dirty="0" smtClean="0"/>
          </a:p>
          <a:p>
            <a:r>
              <a:rPr lang="pl-PL" sz="2800" b="1" dirty="0" smtClean="0"/>
              <a:t>rozpoznający spam?</a:t>
            </a:r>
            <a:endParaRPr lang="pl-PL" sz="2800" b="1" dirty="0" smtClean="0"/>
          </a:p>
          <a:p>
            <a:r>
              <a:rPr lang="pl-PL" sz="2800" b="1" dirty="0"/>
              <a:t>w</a:t>
            </a:r>
            <a:r>
              <a:rPr lang="pl-PL" sz="2800" b="1" dirty="0" smtClean="0"/>
              <a:t>ykrywający </a:t>
            </a:r>
            <a:r>
              <a:rPr lang="pl-PL" sz="2800" b="1" dirty="0" smtClean="0"/>
              <a:t>ryzyko niespłacenia </a:t>
            </a:r>
            <a:r>
              <a:rPr lang="pl-PL" sz="2800" b="1" dirty="0" smtClean="0"/>
              <a:t>kredytu?</a:t>
            </a:r>
            <a:endParaRPr lang="pl-PL" sz="2800" b="1" dirty="0" smtClean="0"/>
          </a:p>
          <a:p>
            <a:r>
              <a:rPr lang="pl-PL" sz="2800" b="1" dirty="0" smtClean="0"/>
              <a:t>określający </a:t>
            </a:r>
            <a:r>
              <a:rPr lang="pl-PL" sz="2800" b="1" dirty="0" smtClean="0"/>
              <a:t>szanse na sprzedanie danemu klientowi pewnego </a:t>
            </a:r>
            <a:r>
              <a:rPr lang="pl-PL" sz="2800" b="1" dirty="0" smtClean="0"/>
              <a:t>produktu?</a:t>
            </a:r>
            <a:endParaRPr lang="pl-PL" sz="2800" b="1" dirty="0" smtClean="0"/>
          </a:p>
          <a:p>
            <a:pPr marL="0" indent="0">
              <a:buNone/>
            </a:pPr>
            <a:r>
              <a:rPr lang="pl-PL" sz="2800" b="1" dirty="0" smtClean="0"/>
              <a:t>lub </a:t>
            </a:r>
            <a:r>
              <a:rPr lang="pl-PL" sz="2800" b="1" dirty="0" smtClean="0"/>
              <a:t>inny, którego nie jesteśmy w stanie wymyśleć…</a:t>
            </a:r>
          </a:p>
          <a:p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val="30973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Machine Learning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pPr marL="0" indent="0" algn="ctr">
              <a:buNone/>
            </a:pPr>
            <a:r>
              <a:rPr lang="pl-PL" sz="4500" b="1" dirty="0" smtClean="0"/>
              <a:t>Wtedy niech się komputer sam nauczy </a:t>
            </a:r>
            <a:r>
              <a:rPr lang="pl-PL" sz="4500" b="1" dirty="0" smtClean="0">
                <a:sym typeface="Wingdings" panose="05000000000000000000" pitchFamily="2" charset="2"/>
              </a:rPr>
              <a:t></a:t>
            </a:r>
            <a:endParaRPr lang="pl-PL" sz="4500" b="1" dirty="0"/>
          </a:p>
        </p:txBody>
      </p:sp>
    </p:spTree>
    <p:extLst>
      <p:ext uri="{BB962C8B-B14F-4D97-AF65-F5344CB8AC3E}">
        <p14:creationId xmlns:p14="http://schemas.microsoft.com/office/powerpoint/2010/main" val="36503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Optymalizacja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Super jak algorytm potrafi bezbłędnie podawać odpowiedź, ale … nie zawsze jest to możliwe</a:t>
            </a:r>
          </a:p>
          <a:p>
            <a:r>
              <a:rPr lang="pl-PL" dirty="0" smtClean="0"/>
              <a:t>Jednak nawet prognozy obarczone sporym błędem mogą być bardzo zyskowne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b="1" dirty="0" smtClean="0"/>
              <a:t>Przykład:</a:t>
            </a:r>
          </a:p>
          <a:p>
            <a:r>
              <a:rPr lang="pl-PL" dirty="0" smtClean="0"/>
              <a:t>Mamy Budżet na reklamę 10 000zł i milion potencjalnych klientów</a:t>
            </a:r>
          </a:p>
          <a:p>
            <a:r>
              <a:rPr lang="pl-PL" dirty="0" smtClean="0"/>
              <a:t>30 na 10 000 osób </a:t>
            </a:r>
            <a:r>
              <a:rPr lang="pl-PL" dirty="0"/>
              <a:t>(0.3</a:t>
            </a:r>
            <a:r>
              <a:rPr lang="pl-PL" dirty="0" smtClean="0"/>
              <a:t>%) odpowiada na naszą reklamę wysyłaną w ciemno, a każda kosztuje 1zł</a:t>
            </a:r>
          </a:p>
          <a:p>
            <a:r>
              <a:rPr lang="pl-PL" dirty="0" smtClean="0"/>
              <a:t>A gdyby mieć model, który ocenia podatność konsumenta na dany produkt</a:t>
            </a:r>
          </a:p>
          <a:p>
            <a:r>
              <a:rPr lang="pl-PL" dirty="0" smtClean="0"/>
              <a:t>Model nie umie wskazać poprawnie wszystkich zainteresowanych, ale w 10% badanej grupy, której przydzielił największe szanse mamy, aż 3% sukcesów.</a:t>
            </a:r>
          </a:p>
          <a:p>
            <a:r>
              <a:rPr lang="pl-PL" dirty="0" smtClean="0"/>
              <a:t>To jest 10 razy więcej niż gdyby robić to losowo!</a:t>
            </a:r>
          </a:p>
        </p:txBody>
      </p:sp>
    </p:spTree>
    <p:extLst>
      <p:ext uri="{BB962C8B-B14F-4D97-AF65-F5344CB8AC3E}">
        <p14:creationId xmlns:p14="http://schemas.microsoft.com/office/powerpoint/2010/main" val="27533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5200" dirty="0" smtClean="0"/>
              <a:t>Wprowadzenie Techniczne</a:t>
            </a:r>
            <a:endParaRPr lang="pl-PL" sz="5200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3008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ierownictwo">
  <a:themeElements>
    <a:clrScheme name="Kierownictw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Kierownictw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ierownictw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754</TotalTime>
  <Words>352</Words>
  <Application>Microsoft Office PowerPoint</Application>
  <PresentationFormat>Pokaz na ekranie (4:3)</PresentationFormat>
  <Paragraphs>98</Paragraphs>
  <Slides>23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Kierownictwo</vt:lpstr>
      <vt:lpstr>Data Science: Machine Learning</vt:lpstr>
      <vt:lpstr>Cel prezentacji</vt:lpstr>
      <vt:lpstr>Agenda</vt:lpstr>
      <vt:lpstr>Wprowadzenie filozoficzne</vt:lpstr>
      <vt:lpstr>Tradycyjny Algorytm  vs Machine Learning</vt:lpstr>
      <vt:lpstr>Tradycyjny Algorytm  vs Machine Learning</vt:lpstr>
      <vt:lpstr>Machine Learning</vt:lpstr>
      <vt:lpstr>Optymalizacja</vt:lpstr>
      <vt:lpstr>Wprowadzenie Techniczne</vt:lpstr>
      <vt:lpstr>Dane – pokarm algorytmów</vt:lpstr>
      <vt:lpstr>Przygotowanie danych</vt:lpstr>
      <vt:lpstr>Magiczne transformacje</vt:lpstr>
      <vt:lpstr>Algorytmy uczące się</vt:lpstr>
      <vt:lpstr>Drzewa</vt:lpstr>
      <vt:lpstr>K – najbliższych sąsiadów</vt:lpstr>
      <vt:lpstr>Lasy Losowe</vt:lpstr>
      <vt:lpstr>Samo się nie zrobi</vt:lpstr>
      <vt:lpstr>Jakość Modelu</vt:lpstr>
      <vt:lpstr>FLOW</vt:lpstr>
      <vt:lpstr>FLOW</vt:lpstr>
      <vt:lpstr>Narzędzia</vt:lpstr>
      <vt:lpstr>Pytania będą?   </vt:lpstr>
      <vt:lpstr>Dziękuję bardzo  Kontakt: arturmenc@gmail.com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Machine Learning</dc:title>
  <dc:creator>Artur</dc:creator>
  <cp:lastModifiedBy>Artur</cp:lastModifiedBy>
  <cp:revision>36</cp:revision>
  <dcterms:created xsi:type="dcterms:W3CDTF">2016-11-15T17:46:00Z</dcterms:created>
  <dcterms:modified xsi:type="dcterms:W3CDTF">2016-11-21T19:52:49Z</dcterms:modified>
</cp:coreProperties>
</file>